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8" r:id="rId4"/>
  </p:sldMasterIdLst>
  <p:notesMasterIdLst>
    <p:notesMasterId r:id="rId13"/>
  </p:notesMasterIdLst>
  <p:handoutMasterIdLst>
    <p:handoutMasterId r:id="rId14"/>
  </p:handoutMasterIdLst>
  <p:sldIdLst>
    <p:sldId id="280" r:id="rId5"/>
    <p:sldId id="408" r:id="rId6"/>
    <p:sldId id="409" r:id="rId7"/>
    <p:sldId id="413" r:id="rId8"/>
    <p:sldId id="414" r:id="rId9"/>
    <p:sldId id="415" r:id="rId10"/>
    <p:sldId id="412" r:id="rId11"/>
    <p:sldId id="25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A4F"/>
    <a:srgbClr val="00843D"/>
    <a:srgbClr val="D50032"/>
    <a:srgbClr val="0075B0"/>
    <a:srgbClr val="4F5961"/>
    <a:srgbClr val="5B4D94"/>
    <a:srgbClr val="005133"/>
    <a:srgbClr val="951272"/>
    <a:srgbClr val="59595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3B87D-0AEC-4D74-876F-FE1BDB11A728}" v="2" dt="2024-09-17T08:00:00.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98" y="1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Rowe" userId="S::james.rowe@glasgow.ac.uk::cc2cee19-e5d1-4151-83e7-90fe81457f5a" providerId="AD" clId="Web-{002CFE9C-3F2F-46AF-87D7-5AAFBB81E151}"/>
    <pc:docChg chg="modSld">
      <pc:chgData name="James Rowe" userId="S::james.rowe@glasgow.ac.uk::cc2cee19-e5d1-4151-83e7-90fe81457f5a" providerId="AD" clId="Web-{002CFE9C-3F2F-46AF-87D7-5AAFBB81E151}" dt="2024-07-04T12:58:10.475" v="3" actId="14100"/>
      <pc:docMkLst>
        <pc:docMk/>
      </pc:docMkLst>
      <pc:sldChg chg="modSp">
        <pc:chgData name="James Rowe" userId="S::james.rowe@glasgow.ac.uk::cc2cee19-e5d1-4151-83e7-90fe81457f5a" providerId="AD" clId="Web-{002CFE9C-3F2F-46AF-87D7-5AAFBB81E151}" dt="2024-07-04T12:58:10.475" v="3" actId="14100"/>
        <pc:sldMkLst>
          <pc:docMk/>
          <pc:sldMk cId="3455421028" sldId="280"/>
        </pc:sldMkLst>
        <pc:spChg chg="mod">
          <ac:chgData name="James Rowe" userId="S::james.rowe@glasgow.ac.uk::cc2cee19-e5d1-4151-83e7-90fe81457f5a" providerId="AD" clId="Web-{002CFE9C-3F2F-46AF-87D7-5AAFBB81E151}" dt="2024-07-04T12:58:10.475" v="3" actId="14100"/>
          <ac:spMkLst>
            <pc:docMk/>
            <pc:sldMk cId="3455421028" sldId="280"/>
            <ac:spMk id="2" creationId="{00000000-0000-0000-0000-000000000000}"/>
          </ac:spMkLst>
        </pc:spChg>
      </pc:sldChg>
    </pc:docChg>
  </pc:docChgLst>
  <pc:docChgLst>
    <pc:chgData name="James Rowe" userId="S::james.rowe@glasgow.ac.uk::cc2cee19-e5d1-4151-83e7-90fe81457f5a" providerId="AD" clId="Web-{F9634F07-CC2B-1EBB-774B-C0B9E18919C8}"/>
    <pc:docChg chg="modSld">
      <pc:chgData name="James Rowe" userId="S::james.rowe@glasgow.ac.uk::cc2cee19-e5d1-4151-83e7-90fe81457f5a" providerId="AD" clId="Web-{F9634F07-CC2B-1EBB-774B-C0B9E18919C8}" dt="2023-10-11T14:25:06.533" v="21" actId="20577"/>
      <pc:docMkLst>
        <pc:docMk/>
      </pc:docMkLst>
      <pc:sldChg chg="modSp">
        <pc:chgData name="James Rowe" userId="S::james.rowe@glasgow.ac.uk::cc2cee19-e5d1-4151-83e7-90fe81457f5a" providerId="AD" clId="Web-{F9634F07-CC2B-1EBB-774B-C0B9E18919C8}" dt="2023-10-11T14:25:06.533" v="21" actId="20577"/>
        <pc:sldMkLst>
          <pc:docMk/>
          <pc:sldMk cId="2466826159" sldId="257"/>
        </pc:sldMkLst>
        <pc:spChg chg="mod">
          <ac:chgData name="James Rowe" userId="S::james.rowe@glasgow.ac.uk::cc2cee19-e5d1-4151-83e7-90fe81457f5a" providerId="AD" clId="Web-{F9634F07-CC2B-1EBB-774B-C0B9E18919C8}" dt="2023-10-11T14:25:06.533" v="21" actId="20577"/>
          <ac:spMkLst>
            <pc:docMk/>
            <pc:sldMk cId="2466826159" sldId="257"/>
            <ac:spMk id="3" creationId="{00000000-0000-0000-0000-000000000000}"/>
          </ac:spMkLst>
        </pc:spChg>
      </pc:sldChg>
      <pc:sldChg chg="mod modShow">
        <pc:chgData name="James Rowe" userId="S::james.rowe@glasgow.ac.uk::cc2cee19-e5d1-4151-83e7-90fe81457f5a" providerId="AD" clId="Web-{F9634F07-CC2B-1EBB-774B-C0B9E18919C8}" dt="2023-10-11T14:23:20.718" v="1"/>
        <pc:sldMkLst>
          <pc:docMk/>
          <pc:sldMk cId="3068829979" sldId="381"/>
        </pc:sldMkLst>
      </pc:sldChg>
      <pc:sldChg chg="modSp">
        <pc:chgData name="James Rowe" userId="S::james.rowe@glasgow.ac.uk::cc2cee19-e5d1-4151-83e7-90fe81457f5a" providerId="AD" clId="Web-{F9634F07-CC2B-1EBB-774B-C0B9E18919C8}" dt="2023-10-11T14:24:09.063" v="11" actId="20577"/>
        <pc:sldMkLst>
          <pc:docMk/>
          <pc:sldMk cId="4107163962" sldId="384"/>
        </pc:sldMkLst>
        <pc:spChg chg="mod">
          <ac:chgData name="James Rowe" userId="S::james.rowe@glasgow.ac.uk::cc2cee19-e5d1-4151-83e7-90fe81457f5a" providerId="AD" clId="Web-{F9634F07-CC2B-1EBB-774B-C0B9E18919C8}" dt="2023-10-11T14:24:09.063" v="11" actId="20577"/>
          <ac:spMkLst>
            <pc:docMk/>
            <pc:sldMk cId="4107163962" sldId="384"/>
            <ac:spMk id="3" creationId="{C9194697-CDCD-46D8-8B12-F15404D2353E}"/>
          </ac:spMkLst>
        </pc:spChg>
      </pc:sldChg>
      <pc:sldChg chg="modSp">
        <pc:chgData name="James Rowe" userId="S::james.rowe@glasgow.ac.uk::cc2cee19-e5d1-4151-83e7-90fe81457f5a" providerId="AD" clId="Web-{F9634F07-CC2B-1EBB-774B-C0B9E18919C8}" dt="2023-10-11T14:24:16.688" v="14" actId="20577"/>
        <pc:sldMkLst>
          <pc:docMk/>
          <pc:sldMk cId="3105805710" sldId="385"/>
        </pc:sldMkLst>
        <pc:spChg chg="mod">
          <ac:chgData name="James Rowe" userId="S::james.rowe@glasgow.ac.uk::cc2cee19-e5d1-4151-83e7-90fe81457f5a" providerId="AD" clId="Web-{F9634F07-CC2B-1EBB-774B-C0B9E18919C8}" dt="2023-10-11T14:24:16.688" v="14" actId="20577"/>
          <ac:spMkLst>
            <pc:docMk/>
            <pc:sldMk cId="3105805710" sldId="385"/>
            <ac:spMk id="3" creationId="{AB5E0CEC-2C95-4C24-A837-AE0E2FA69C37}"/>
          </ac:spMkLst>
        </pc:spChg>
      </pc:sldChg>
      <pc:sldChg chg="modSp">
        <pc:chgData name="James Rowe" userId="S::james.rowe@glasgow.ac.uk::cc2cee19-e5d1-4151-83e7-90fe81457f5a" providerId="AD" clId="Web-{F9634F07-CC2B-1EBB-774B-C0B9E18919C8}" dt="2023-10-11T14:24:02.031" v="6" actId="20577"/>
        <pc:sldMkLst>
          <pc:docMk/>
          <pc:sldMk cId="611448502" sldId="414"/>
        </pc:sldMkLst>
        <pc:spChg chg="mod">
          <ac:chgData name="James Rowe" userId="S::james.rowe@glasgow.ac.uk::cc2cee19-e5d1-4151-83e7-90fe81457f5a" providerId="AD" clId="Web-{F9634F07-CC2B-1EBB-774B-C0B9E18919C8}" dt="2023-10-11T14:24:02.031" v="6" actId="20577"/>
          <ac:spMkLst>
            <pc:docMk/>
            <pc:sldMk cId="611448502" sldId="414"/>
            <ac:spMk id="3" creationId="{8A95F1B6-6850-4D56-8008-99BF1664A016}"/>
          </ac:spMkLst>
        </pc:spChg>
      </pc:sldChg>
    </pc:docChg>
  </pc:docChgLst>
  <pc:docChgLst>
    <pc:chgData name="Elissa McKay" userId="S::elissa.mckay@glasgow.ac.uk::8696f77e-75b9-4290-957e-5203fb6ab460" providerId="AD" clId="Web-{0EA932CB-A582-CB8E-57D7-B62F151DBFBE}"/>
    <pc:docChg chg="addSld modSld">
      <pc:chgData name="Elissa McKay" userId="S::elissa.mckay@glasgow.ac.uk::8696f77e-75b9-4290-957e-5203fb6ab460" providerId="AD" clId="Web-{0EA932CB-A582-CB8E-57D7-B62F151DBFBE}" dt="2022-10-12T09:50:09.311" v="26"/>
      <pc:docMkLst>
        <pc:docMk/>
      </pc:docMkLst>
      <pc:sldChg chg="addSp delSp modSp">
        <pc:chgData name="Elissa McKay" userId="S::elissa.mckay@glasgow.ac.uk::8696f77e-75b9-4290-957e-5203fb6ab460" providerId="AD" clId="Web-{0EA932CB-A582-CB8E-57D7-B62F151DBFBE}" dt="2022-10-12T09:50:09.311" v="26"/>
        <pc:sldMkLst>
          <pc:docMk/>
          <pc:sldMk cId="4187771420" sldId="389"/>
        </pc:sldMkLst>
        <pc:spChg chg="mod">
          <ac:chgData name="Elissa McKay" userId="S::elissa.mckay@glasgow.ac.uk::8696f77e-75b9-4290-957e-5203fb6ab460" providerId="AD" clId="Web-{0EA932CB-A582-CB8E-57D7-B62F151DBFBE}" dt="2022-10-12T09:46:21.742" v="1" actId="20577"/>
          <ac:spMkLst>
            <pc:docMk/>
            <pc:sldMk cId="4187771420" sldId="389"/>
            <ac:spMk id="4" creationId="{CB51486A-97B0-8D2F-43E7-25369A0E0117}"/>
          </ac:spMkLst>
        </pc:spChg>
        <pc:spChg chg="mod">
          <ac:chgData name="Elissa McKay" userId="S::elissa.mckay@glasgow.ac.uk::8696f77e-75b9-4290-957e-5203fb6ab460" providerId="AD" clId="Web-{0EA932CB-A582-CB8E-57D7-B62F151DBFBE}" dt="2022-10-12T09:49:23.575" v="21" actId="20577"/>
          <ac:spMkLst>
            <pc:docMk/>
            <pc:sldMk cId="4187771420" sldId="389"/>
            <ac:spMk id="5" creationId="{0F28CF66-F486-8203-02E4-2B5555B21BAB}"/>
          </ac:spMkLst>
        </pc:spChg>
        <pc:picChg chg="add del mod">
          <ac:chgData name="Elissa McKay" userId="S::elissa.mckay@glasgow.ac.uk::8696f77e-75b9-4290-957e-5203fb6ab460" providerId="AD" clId="Web-{0EA932CB-A582-CB8E-57D7-B62F151DBFBE}" dt="2022-10-12T09:50:09.311" v="26"/>
          <ac:picMkLst>
            <pc:docMk/>
            <pc:sldMk cId="4187771420" sldId="389"/>
            <ac:picMk id="2" creationId="{D3D4707D-F49D-44CC-038D-196B19D019C7}"/>
          </ac:picMkLst>
        </pc:picChg>
      </pc:sldChg>
      <pc:sldChg chg="add replId">
        <pc:chgData name="Elissa McKay" userId="S::elissa.mckay@glasgow.ac.uk::8696f77e-75b9-4290-957e-5203fb6ab460" providerId="AD" clId="Web-{0EA932CB-A582-CB8E-57D7-B62F151DBFBE}" dt="2022-10-12T09:46:25.805" v="2"/>
        <pc:sldMkLst>
          <pc:docMk/>
          <pc:sldMk cId="2359530665" sldId="403"/>
        </pc:sldMkLst>
      </pc:sldChg>
    </pc:docChg>
  </pc:docChgLst>
  <pc:docChgLst>
    <pc:chgData name="Elissa McKay" userId="S::elissa.mckay@glasgow.ac.uk::8696f77e-75b9-4290-957e-5203fb6ab460" providerId="AD" clId="Web-{8DCC2A8B-F997-A0D8-9946-014BA8D1BDFE}"/>
    <pc:docChg chg="addSld delSld modSld sldOrd">
      <pc:chgData name="Elissa McKay" userId="S::elissa.mckay@glasgow.ac.uk::8696f77e-75b9-4290-957e-5203fb6ab460" providerId="AD" clId="Web-{8DCC2A8B-F997-A0D8-9946-014BA8D1BDFE}" dt="2022-10-18T15:21:42.845" v="27"/>
      <pc:docMkLst>
        <pc:docMk/>
      </pc:docMkLst>
      <pc:sldChg chg="del">
        <pc:chgData name="Elissa McKay" userId="S::elissa.mckay@glasgow.ac.uk::8696f77e-75b9-4290-957e-5203fb6ab460" providerId="AD" clId="Web-{8DCC2A8B-F997-A0D8-9946-014BA8D1BDFE}" dt="2022-10-18T15:21:42.845" v="27"/>
        <pc:sldMkLst>
          <pc:docMk/>
          <pc:sldMk cId="1713196916" sldId="391"/>
        </pc:sldMkLst>
      </pc:sldChg>
      <pc:sldChg chg="modSp">
        <pc:chgData name="Elissa McKay" userId="S::elissa.mckay@glasgow.ac.uk::8696f77e-75b9-4290-957e-5203fb6ab460" providerId="AD" clId="Web-{8DCC2A8B-F997-A0D8-9946-014BA8D1BDFE}" dt="2022-10-18T15:19:29.043" v="17" actId="20577"/>
        <pc:sldMkLst>
          <pc:docMk/>
          <pc:sldMk cId="339001113" sldId="412"/>
        </pc:sldMkLst>
        <pc:spChg chg="mod">
          <ac:chgData name="Elissa McKay" userId="S::elissa.mckay@glasgow.ac.uk::8696f77e-75b9-4290-957e-5203fb6ab460" providerId="AD" clId="Web-{8DCC2A8B-F997-A0D8-9946-014BA8D1BDFE}" dt="2022-10-18T15:19:29.043" v="17" actId="20577"/>
          <ac:spMkLst>
            <pc:docMk/>
            <pc:sldMk cId="339001113" sldId="412"/>
            <ac:spMk id="3" creationId="{D667DF95-D754-FEF7-6C39-1C675316DE1A}"/>
          </ac:spMkLst>
        </pc:spChg>
      </pc:sldChg>
      <pc:sldChg chg="modSp add ord replId">
        <pc:chgData name="Elissa McKay" userId="S::elissa.mckay@glasgow.ac.uk::8696f77e-75b9-4290-957e-5203fb6ab460" providerId="AD" clId="Web-{8DCC2A8B-F997-A0D8-9946-014BA8D1BDFE}" dt="2022-10-18T15:19:52.107" v="23" actId="20577"/>
        <pc:sldMkLst>
          <pc:docMk/>
          <pc:sldMk cId="686738425" sldId="421"/>
        </pc:sldMkLst>
        <pc:spChg chg="mod">
          <ac:chgData name="Elissa McKay" userId="S::elissa.mckay@glasgow.ac.uk::8696f77e-75b9-4290-957e-5203fb6ab460" providerId="AD" clId="Web-{8DCC2A8B-F997-A0D8-9946-014BA8D1BDFE}" dt="2022-10-18T15:19:52.107" v="23" actId="20577"/>
          <ac:spMkLst>
            <pc:docMk/>
            <pc:sldMk cId="686738425" sldId="421"/>
            <ac:spMk id="2" creationId="{26A81A5A-2A4B-9FE2-3F4D-249CE4F8D033}"/>
          </ac:spMkLst>
        </pc:spChg>
      </pc:sldChg>
      <pc:sldChg chg="modSp add replId">
        <pc:chgData name="Elissa McKay" userId="S::elissa.mckay@glasgow.ac.uk::8696f77e-75b9-4290-957e-5203fb6ab460" providerId="AD" clId="Web-{8DCC2A8B-F997-A0D8-9946-014BA8D1BDFE}" dt="2022-10-18T15:20:00.904" v="24" actId="20577"/>
        <pc:sldMkLst>
          <pc:docMk/>
          <pc:sldMk cId="2550020701" sldId="422"/>
        </pc:sldMkLst>
        <pc:spChg chg="mod">
          <ac:chgData name="Elissa McKay" userId="S::elissa.mckay@glasgow.ac.uk::8696f77e-75b9-4290-957e-5203fb6ab460" providerId="AD" clId="Web-{8DCC2A8B-F997-A0D8-9946-014BA8D1BDFE}" dt="2022-10-18T15:20:00.904" v="24" actId="20577"/>
          <ac:spMkLst>
            <pc:docMk/>
            <pc:sldMk cId="2550020701" sldId="422"/>
            <ac:spMk id="2" creationId="{26A81A5A-2A4B-9FE2-3F4D-249CE4F8D033}"/>
          </ac:spMkLst>
        </pc:spChg>
      </pc:sldChg>
      <pc:sldChg chg="modSp add replId">
        <pc:chgData name="Elissa McKay" userId="S::elissa.mckay@glasgow.ac.uk::8696f77e-75b9-4290-957e-5203fb6ab460" providerId="AD" clId="Web-{8DCC2A8B-F997-A0D8-9946-014BA8D1BDFE}" dt="2022-10-18T15:20:12.217" v="25" actId="20577"/>
        <pc:sldMkLst>
          <pc:docMk/>
          <pc:sldMk cId="3708848853" sldId="423"/>
        </pc:sldMkLst>
        <pc:spChg chg="mod">
          <ac:chgData name="Elissa McKay" userId="S::elissa.mckay@glasgow.ac.uk::8696f77e-75b9-4290-957e-5203fb6ab460" providerId="AD" clId="Web-{8DCC2A8B-F997-A0D8-9946-014BA8D1BDFE}" dt="2022-10-18T15:20:12.217" v="25" actId="20577"/>
          <ac:spMkLst>
            <pc:docMk/>
            <pc:sldMk cId="3708848853" sldId="423"/>
            <ac:spMk id="2" creationId="{26A81A5A-2A4B-9FE2-3F4D-249CE4F8D033}"/>
          </ac:spMkLst>
        </pc:spChg>
      </pc:sldChg>
      <pc:sldChg chg="modSp add replId">
        <pc:chgData name="Elissa McKay" userId="S::elissa.mckay@glasgow.ac.uk::8696f77e-75b9-4290-957e-5203fb6ab460" providerId="AD" clId="Web-{8DCC2A8B-F997-A0D8-9946-014BA8D1BDFE}" dt="2022-10-18T15:20:16.467" v="26" actId="20577"/>
        <pc:sldMkLst>
          <pc:docMk/>
          <pc:sldMk cId="871383614" sldId="424"/>
        </pc:sldMkLst>
        <pc:spChg chg="mod">
          <ac:chgData name="Elissa McKay" userId="S::elissa.mckay@glasgow.ac.uk::8696f77e-75b9-4290-957e-5203fb6ab460" providerId="AD" clId="Web-{8DCC2A8B-F997-A0D8-9946-014BA8D1BDFE}" dt="2022-10-18T15:20:16.467" v="26" actId="20577"/>
          <ac:spMkLst>
            <pc:docMk/>
            <pc:sldMk cId="871383614" sldId="424"/>
            <ac:spMk id="2" creationId="{26A81A5A-2A4B-9FE2-3F4D-249CE4F8D033}"/>
          </ac:spMkLst>
        </pc:spChg>
      </pc:sldChg>
    </pc:docChg>
  </pc:docChgLst>
  <pc:docChgLst>
    <pc:chgData name="Elissa McKay" userId="S::elissa.mckay@glasgow.ac.uk::8696f77e-75b9-4290-957e-5203fb6ab460" providerId="AD" clId="Web-{648E975F-F30D-E333-00BD-AF8D9E43D031}"/>
    <pc:docChg chg="addSld delSld modSld sldOrd">
      <pc:chgData name="Elissa McKay" userId="S::elissa.mckay@glasgow.ac.uk::8696f77e-75b9-4290-957e-5203fb6ab460" providerId="AD" clId="Web-{648E975F-F30D-E333-00BD-AF8D9E43D031}" dt="2022-10-11T16:14:04.556" v="298" actId="20577"/>
      <pc:docMkLst>
        <pc:docMk/>
      </pc:docMkLst>
      <pc:sldChg chg="del">
        <pc:chgData name="Elissa McKay" userId="S::elissa.mckay@glasgow.ac.uk::8696f77e-75b9-4290-957e-5203fb6ab460" providerId="AD" clId="Web-{648E975F-F30D-E333-00BD-AF8D9E43D031}" dt="2022-10-11T15:51:50.526" v="141"/>
        <pc:sldMkLst>
          <pc:docMk/>
          <pc:sldMk cId="4194928406" sldId="315"/>
        </pc:sldMkLst>
      </pc:sldChg>
      <pc:sldChg chg="modSp">
        <pc:chgData name="Elissa McKay" userId="S::elissa.mckay@glasgow.ac.uk::8696f77e-75b9-4290-957e-5203fb6ab460" providerId="AD" clId="Web-{648E975F-F30D-E333-00BD-AF8D9E43D031}" dt="2022-10-11T15:23:35.952" v="111" actId="20577"/>
        <pc:sldMkLst>
          <pc:docMk/>
          <pc:sldMk cId="452357183" sldId="328"/>
        </pc:sldMkLst>
        <pc:spChg chg="mod">
          <ac:chgData name="Elissa McKay" userId="S::elissa.mckay@glasgow.ac.uk::8696f77e-75b9-4290-957e-5203fb6ab460" providerId="AD" clId="Web-{648E975F-F30D-E333-00BD-AF8D9E43D031}" dt="2022-10-11T15:23:35.952" v="111" actId="20577"/>
          <ac:spMkLst>
            <pc:docMk/>
            <pc:sldMk cId="452357183" sldId="328"/>
            <ac:spMk id="3" creationId="{FE70FA6D-819A-453C-AE44-CD21E156E282}"/>
          </ac:spMkLst>
        </pc:spChg>
      </pc:sldChg>
      <pc:sldChg chg="modSp">
        <pc:chgData name="Elissa McKay" userId="S::elissa.mckay@glasgow.ac.uk::8696f77e-75b9-4290-957e-5203fb6ab460" providerId="AD" clId="Web-{648E975F-F30D-E333-00BD-AF8D9E43D031}" dt="2022-10-11T15:26:25.380" v="128" actId="20577"/>
        <pc:sldMkLst>
          <pc:docMk/>
          <pc:sldMk cId="1953731263" sldId="332"/>
        </pc:sldMkLst>
        <pc:spChg chg="mod">
          <ac:chgData name="Elissa McKay" userId="S::elissa.mckay@glasgow.ac.uk::8696f77e-75b9-4290-957e-5203fb6ab460" providerId="AD" clId="Web-{648E975F-F30D-E333-00BD-AF8D9E43D031}" dt="2022-10-11T15:26:25.380" v="128" actId="20577"/>
          <ac:spMkLst>
            <pc:docMk/>
            <pc:sldMk cId="1953731263" sldId="332"/>
            <ac:spMk id="3" creationId="{8CBD4C98-1444-4FA2-95CE-F3840BA78D28}"/>
          </ac:spMkLst>
        </pc:spChg>
      </pc:sldChg>
      <pc:sldChg chg="del">
        <pc:chgData name="Elissa McKay" userId="S::elissa.mckay@glasgow.ac.uk::8696f77e-75b9-4290-957e-5203fb6ab460" providerId="AD" clId="Web-{648E975F-F30D-E333-00BD-AF8D9E43D031}" dt="2022-10-11T16:05:33.711" v="286"/>
        <pc:sldMkLst>
          <pc:docMk/>
          <pc:sldMk cId="3457905067" sldId="334"/>
        </pc:sldMkLst>
      </pc:sldChg>
      <pc:sldChg chg="del">
        <pc:chgData name="Elissa McKay" userId="S::elissa.mckay@glasgow.ac.uk::8696f77e-75b9-4290-957e-5203fb6ab460" providerId="AD" clId="Web-{648E975F-F30D-E333-00BD-AF8D9E43D031}" dt="2022-10-11T15:58:06.727" v="215"/>
        <pc:sldMkLst>
          <pc:docMk/>
          <pc:sldMk cId="4200311163" sldId="344"/>
        </pc:sldMkLst>
      </pc:sldChg>
      <pc:sldChg chg="modSp add del">
        <pc:chgData name="Elissa McKay" userId="S::elissa.mckay@glasgow.ac.uk::8696f77e-75b9-4290-957e-5203fb6ab460" providerId="AD" clId="Web-{648E975F-F30D-E333-00BD-AF8D9E43D031}" dt="2022-10-11T15:58:17.024" v="222" actId="20577"/>
        <pc:sldMkLst>
          <pc:docMk/>
          <pc:sldMk cId="2442726172" sldId="375"/>
        </pc:sldMkLst>
        <pc:spChg chg="mod">
          <ac:chgData name="Elissa McKay" userId="S::elissa.mckay@glasgow.ac.uk::8696f77e-75b9-4290-957e-5203fb6ab460" providerId="AD" clId="Web-{648E975F-F30D-E333-00BD-AF8D9E43D031}" dt="2022-10-11T15:58:17.024" v="222" actId="20577"/>
          <ac:spMkLst>
            <pc:docMk/>
            <pc:sldMk cId="2442726172" sldId="375"/>
            <ac:spMk id="3" creationId="{308AB474-A0EF-46EA-AD85-E9B185A61425}"/>
          </ac:spMkLst>
        </pc:spChg>
      </pc:sldChg>
      <pc:sldChg chg="modSp">
        <pc:chgData name="Elissa McKay" userId="S::elissa.mckay@glasgow.ac.uk::8696f77e-75b9-4290-957e-5203fb6ab460" providerId="AD" clId="Web-{648E975F-F30D-E333-00BD-AF8D9E43D031}" dt="2022-10-11T15:22:32.935" v="86" actId="20577"/>
        <pc:sldMkLst>
          <pc:docMk/>
          <pc:sldMk cId="3626194765" sldId="379"/>
        </pc:sldMkLst>
        <pc:spChg chg="mod">
          <ac:chgData name="Elissa McKay" userId="S::elissa.mckay@glasgow.ac.uk::8696f77e-75b9-4290-957e-5203fb6ab460" providerId="AD" clId="Web-{648E975F-F30D-E333-00BD-AF8D9E43D031}" dt="2022-10-11T15:22:32.935" v="86" actId="20577"/>
          <ac:spMkLst>
            <pc:docMk/>
            <pc:sldMk cId="3626194765" sldId="379"/>
            <ac:spMk id="3" creationId="{C209B04A-B5B9-4F26-AD35-D364199173FE}"/>
          </ac:spMkLst>
        </pc:spChg>
      </pc:sldChg>
      <pc:sldChg chg="modSp">
        <pc:chgData name="Elissa McKay" userId="S::elissa.mckay@glasgow.ac.uk::8696f77e-75b9-4290-957e-5203fb6ab460" providerId="AD" clId="Web-{648E975F-F30D-E333-00BD-AF8D9E43D031}" dt="2022-10-11T15:53:13.217" v="158" actId="20577"/>
        <pc:sldMkLst>
          <pc:docMk/>
          <pc:sldMk cId="31115241" sldId="382"/>
        </pc:sldMkLst>
        <pc:spChg chg="mod">
          <ac:chgData name="Elissa McKay" userId="S::elissa.mckay@glasgow.ac.uk::8696f77e-75b9-4290-957e-5203fb6ab460" providerId="AD" clId="Web-{648E975F-F30D-E333-00BD-AF8D9E43D031}" dt="2022-10-11T15:53:13.217" v="158" actId="20577"/>
          <ac:spMkLst>
            <pc:docMk/>
            <pc:sldMk cId="31115241" sldId="382"/>
            <ac:spMk id="2" creationId="{26A81A5A-2A4B-9FE2-3F4D-249CE4F8D033}"/>
          </ac:spMkLst>
        </pc:spChg>
      </pc:sldChg>
      <pc:sldChg chg="del">
        <pc:chgData name="Elissa McKay" userId="S::elissa.mckay@glasgow.ac.uk::8696f77e-75b9-4290-957e-5203fb6ab460" providerId="AD" clId="Web-{648E975F-F30D-E333-00BD-AF8D9E43D031}" dt="2022-10-11T15:53:15.014" v="159"/>
        <pc:sldMkLst>
          <pc:docMk/>
          <pc:sldMk cId="3559969908" sldId="383"/>
        </pc:sldMkLst>
      </pc:sldChg>
      <pc:sldChg chg="del">
        <pc:chgData name="Elissa McKay" userId="S::elissa.mckay@glasgow.ac.uk::8696f77e-75b9-4290-957e-5203fb6ab460" providerId="AD" clId="Web-{648E975F-F30D-E333-00BD-AF8D9E43D031}" dt="2022-10-11T15:59:09.198" v="242"/>
        <pc:sldMkLst>
          <pc:docMk/>
          <pc:sldMk cId="3624497073" sldId="384"/>
        </pc:sldMkLst>
      </pc:sldChg>
      <pc:sldChg chg="del">
        <pc:chgData name="Elissa McKay" userId="S::elissa.mckay@glasgow.ac.uk::8696f77e-75b9-4290-957e-5203fb6ab460" providerId="AD" clId="Web-{648E975F-F30D-E333-00BD-AF8D9E43D031}" dt="2022-10-11T15:59:12.401" v="243"/>
        <pc:sldMkLst>
          <pc:docMk/>
          <pc:sldMk cId="2976539862" sldId="385"/>
        </pc:sldMkLst>
      </pc:sldChg>
      <pc:sldChg chg="del">
        <pc:chgData name="Elissa McKay" userId="S::elissa.mckay@glasgow.ac.uk::8696f77e-75b9-4290-957e-5203fb6ab460" providerId="AD" clId="Web-{648E975F-F30D-E333-00BD-AF8D9E43D031}" dt="2022-10-11T16:05:30.992" v="285"/>
        <pc:sldMkLst>
          <pc:docMk/>
          <pc:sldMk cId="1336876150" sldId="386"/>
        </pc:sldMkLst>
      </pc:sldChg>
      <pc:sldChg chg="modSp">
        <pc:chgData name="Elissa McKay" userId="S::elissa.mckay@glasgow.ac.uk::8696f77e-75b9-4290-957e-5203fb6ab460" providerId="AD" clId="Web-{648E975F-F30D-E333-00BD-AF8D9E43D031}" dt="2022-10-11T15:58:40.447" v="241" actId="20577"/>
        <pc:sldMkLst>
          <pc:docMk/>
          <pc:sldMk cId="4187771420" sldId="389"/>
        </pc:sldMkLst>
        <pc:spChg chg="mod">
          <ac:chgData name="Elissa McKay" userId="S::elissa.mckay@glasgow.ac.uk::8696f77e-75b9-4290-957e-5203fb6ab460" providerId="AD" clId="Web-{648E975F-F30D-E333-00BD-AF8D9E43D031}" dt="2022-10-11T15:57:21.100" v="177" actId="20577"/>
          <ac:spMkLst>
            <pc:docMk/>
            <pc:sldMk cId="4187771420" sldId="389"/>
            <ac:spMk id="4" creationId="{CB51486A-97B0-8D2F-43E7-25369A0E0117}"/>
          </ac:spMkLst>
        </pc:spChg>
        <pc:spChg chg="mod">
          <ac:chgData name="Elissa McKay" userId="S::elissa.mckay@glasgow.ac.uk::8696f77e-75b9-4290-957e-5203fb6ab460" providerId="AD" clId="Web-{648E975F-F30D-E333-00BD-AF8D9E43D031}" dt="2022-10-11T15:58:40.447" v="241" actId="20577"/>
          <ac:spMkLst>
            <pc:docMk/>
            <pc:sldMk cId="4187771420" sldId="389"/>
            <ac:spMk id="5" creationId="{0F28CF66-F486-8203-02E4-2B5555B21BAB}"/>
          </ac:spMkLst>
        </pc:spChg>
      </pc:sldChg>
      <pc:sldChg chg="del">
        <pc:chgData name="Elissa McKay" userId="S::elissa.mckay@glasgow.ac.uk::8696f77e-75b9-4290-957e-5203fb6ab460" providerId="AD" clId="Web-{648E975F-F30D-E333-00BD-AF8D9E43D031}" dt="2022-10-11T15:58:07.789" v="216"/>
        <pc:sldMkLst>
          <pc:docMk/>
          <pc:sldMk cId="3887324564" sldId="390"/>
        </pc:sldMkLst>
      </pc:sldChg>
      <pc:sldChg chg="modSp">
        <pc:chgData name="Elissa McKay" userId="S::elissa.mckay@glasgow.ac.uk::8696f77e-75b9-4290-957e-5203fb6ab460" providerId="AD" clId="Web-{648E975F-F30D-E333-00BD-AF8D9E43D031}" dt="2022-10-11T16:05:51.383" v="291" actId="20577"/>
        <pc:sldMkLst>
          <pc:docMk/>
          <pc:sldMk cId="833237619" sldId="393"/>
        </pc:sldMkLst>
        <pc:spChg chg="mod">
          <ac:chgData name="Elissa McKay" userId="S::elissa.mckay@glasgow.ac.uk::8696f77e-75b9-4290-957e-5203fb6ab460" providerId="AD" clId="Web-{648E975F-F30D-E333-00BD-AF8D9E43D031}" dt="2022-10-11T16:05:51.383" v="291" actId="20577"/>
          <ac:spMkLst>
            <pc:docMk/>
            <pc:sldMk cId="833237619" sldId="393"/>
            <ac:spMk id="3" creationId="{308AB474-A0EF-46EA-AD85-E9B185A61425}"/>
          </ac:spMkLst>
        </pc:spChg>
      </pc:sldChg>
      <pc:sldChg chg="modSp">
        <pc:chgData name="Elissa McKay" userId="S::elissa.mckay@glasgow.ac.uk::8696f77e-75b9-4290-957e-5203fb6ab460" providerId="AD" clId="Web-{648E975F-F30D-E333-00BD-AF8D9E43D031}" dt="2022-10-11T15:54:09.500" v="173" actId="20577"/>
        <pc:sldMkLst>
          <pc:docMk/>
          <pc:sldMk cId="3134963555" sldId="394"/>
        </pc:sldMkLst>
        <pc:spChg chg="mod">
          <ac:chgData name="Elissa McKay" userId="S::elissa.mckay@glasgow.ac.uk::8696f77e-75b9-4290-957e-5203fb6ab460" providerId="AD" clId="Web-{648E975F-F30D-E333-00BD-AF8D9E43D031}" dt="2022-10-11T15:54:09.500" v="173" actId="20577"/>
          <ac:spMkLst>
            <pc:docMk/>
            <pc:sldMk cId="3134963555" sldId="394"/>
            <ac:spMk id="2" creationId="{26A81A5A-2A4B-9FE2-3F4D-249CE4F8D033}"/>
          </ac:spMkLst>
        </pc:spChg>
      </pc:sldChg>
      <pc:sldChg chg="del">
        <pc:chgData name="Elissa McKay" userId="S::elissa.mckay@glasgow.ac.uk::8696f77e-75b9-4290-957e-5203fb6ab460" providerId="AD" clId="Web-{648E975F-F30D-E333-00BD-AF8D9E43D031}" dt="2022-10-11T15:04:14.037" v="0"/>
        <pc:sldMkLst>
          <pc:docMk/>
          <pc:sldMk cId="1658100839" sldId="395"/>
        </pc:sldMkLst>
      </pc:sldChg>
      <pc:sldChg chg="del">
        <pc:chgData name="Elissa McKay" userId="S::elissa.mckay@glasgow.ac.uk::8696f77e-75b9-4290-957e-5203fb6ab460" providerId="AD" clId="Web-{648E975F-F30D-E333-00BD-AF8D9E43D031}" dt="2022-10-11T15:04:15.444" v="1"/>
        <pc:sldMkLst>
          <pc:docMk/>
          <pc:sldMk cId="911152192" sldId="397"/>
        </pc:sldMkLst>
      </pc:sldChg>
      <pc:sldChg chg="modSp del">
        <pc:chgData name="Elissa McKay" userId="S::elissa.mckay@glasgow.ac.uk::8696f77e-75b9-4290-957e-5203fb6ab460" providerId="AD" clId="Web-{648E975F-F30D-E333-00BD-AF8D9E43D031}" dt="2022-10-11T15:58:09.164" v="217"/>
        <pc:sldMkLst>
          <pc:docMk/>
          <pc:sldMk cId="1585818048" sldId="398"/>
        </pc:sldMkLst>
        <pc:spChg chg="mod">
          <ac:chgData name="Elissa McKay" userId="S::elissa.mckay@glasgow.ac.uk::8696f77e-75b9-4290-957e-5203fb6ab460" providerId="AD" clId="Web-{648E975F-F30D-E333-00BD-AF8D9E43D031}" dt="2022-10-11T15:19:45.632" v="75" actId="20577"/>
          <ac:spMkLst>
            <pc:docMk/>
            <pc:sldMk cId="1585818048" sldId="398"/>
            <ac:spMk id="2" creationId="{72D4DF91-5D8E-DFAD-F152-4D48B306643B}"/>
          </ac:spMkLst>
        </pc:spChg>
      </pc:sldChg>
      <pc:sldChg chg="addSp delSp modSp new del mod ord modClrScheme chgLayout">
        <pc:chgData name="Elissa McKay" userId="S::elissa.mckay@glasgow.ac.uk::8696f77e-75b9-4290-957e-5203fb6ab460" providerId="AD" clId="Web-{648E975F-F30D-E333-00BD-AF8D9E43D031}" dt="2022-10-11T15:58:10.805" v="218"/>
        <pc:sldMkLst>
          <pc:docMk/>
          <pc:sldMk cId="1210904347" sldId="399"/>
        </pc:sldMkLst>
        <pc:spChg chg="del mod ord">
          <ac:chgData name="Elissa McKay" userId="S::elissa.mckay@glasgow.ac.uk::8696f77e-75b9-4290-957e-5203fb6ab460" providerId="AD" clId="Web-{648E975F-F30D-E333-00BD-AF8D9E43D031}" dt="2022-10-11T15:20:04.914" v="83"/>
          <ac:spMkLst>
            <pc:docMk/>
            <pc:sldMk cId="1210904347" sldId="399"/>
            <ac:spMk id="2" creationId="{E5B544C6-005A-8100-465A-66421A67362A}"/>
          </ac:spMkLst>
        </pc:spChg>
        <pc:spChg chg="del mod ord">
          <ac:chgData name="Elissa McKay" userId="S::elissa.mckay@glasgow.ac.uk::8696f77e-75b9-4290-957e-5203fb6ab460" providerId="AD" clId="Web-{648E975F-F30D-E333-00BD-AF8D9E43D031}" dt="2022-10-11T15:19:55.132" v="78"/>
          <ac:spMkLst>
            <pc:docMk/>
            <pc:sldMk cId="1210904347" sldId="399"/>
            <ac:spMk id="3" creationId="{355A0FDF-C654-1BBC-8B07-C52634BB830D}"/>
          </ac:spMkLst>
        </pc:spChg>
        <pc:picChg chg="add mod ord">
          <ac:chgData name="Elissa McKay" userId="S::elissa.mckay@glasgow.ac.uk::8696f77e-75b9-4290-957e-5203fb6ab460" providerId="AD" clId="Web-{648E975F-F30D-E333-00BD-AF8D9E43D031}" dt="2022-10-11T15:20:00.492" v="82" actId="1076"/>
          <ac:picMkLst>
            <pc:docMk/>
            <pc:sldMk cId="1210904347" sldId="399"/>
            <ac:picMk id="4" creationId="{E7DB7F6F-1756-C35E-F9CD-2CEA7D52627B}"/>
          </ac:picMkLst>
        </pc:picChg>
      </pc:sldChg>
      <pc:sldChg chg="modSp new del">
        <pc:chgData name="Elissa McKay" userId="S::elissa.mckay@glasgow.ac.uk::8696f77e-75b9-4290-957e-5203fb6ab460" providerId="AD" clId="Web-{648E975F-F30D-E333-00BD-AF8D9E43D031}" dt="2022-10-11T15:51:39.792" v="140"/>
        <pc:sldMkLst>
          <pc:docMk/>
          <pc:sldMk cId="209452375" sldId="400"/>
        </pc:sldMkLst>
        <pc:spChg chg="mod">
          <ac:chgData name="Elissa McKay" userId="S::elissa.mckay@glasgow.ac.uk::8696f77e-75b9-4290-957e-5203fb6ab460" providerId="AD" clId="Web-{648E975F-F30D-E333-00BD-AF8D9E43D031}" dt="2022-10-11T15:51:24.260" v="139" actId="20577"/>
          <ac:spMkLst>
            <pc:docMk/>
            <pc:sldMk cId="209452375" sldId="400"/>
            <ac:spMk id="2" creationId="{0C1C11A0-0CF8-6775-A40A-8086C00BB655}"/>
          </ac:spMkLst>
        </pc:spChg>
        <pc:spChg chg="mod">
          <ac:chgData name="Elissa McKay" userId="S::elissa.mckay@glasgow.ac.uk::8696f77e-75b9-4290-957e-5203fb6ab460" providerId="AD" clId="Web-{648E975F-F30D-E333-00BD-AF8D9E43D031}" dt="2022-10-11T15:51:15.666" v="134" actId="20577"/>
          <ac:spMkLst>
            <pc:docMk/>
            <pc:sldMk cId="209452375" sldId="400"/>
            <ac:spMk id="3" creationId="{D06ACC7B-1CEB-6EDB-C6A8-F23D0D2E9BC1}"/>
          </ac:spMkLst>
        </pc:spChg>
      </pc:sldChg>
      <pc:sldChg chg="add replId">
        <pc:chgData name="Elissa McKay" userId="S::elissa.mckay@glasgow.ac.uk::8696f77e-75b9-4290-957e-5203fb6ab460" providerId="AD" clId="Web-{648E975F-F30D-E333-00BD-AF8D9E43D031}" dt="2022-10-11T15:57:16.694" v="174"/>
        <pc:sldMkLst>
          <pc:docMk/>
          <pc:sldMk cId="2001319671" sldId="400"/>
        </pc:sldMkLst>
      </pc:sldChg>
      <pc:sldChg chg="modSp new ord">
        <pc:chgData name="Elissa McKay" userId="S::elissa.mckay@glasgow.ac.uk::8696f77e-75b9-4290-957e-5203fb6ab460" providerId="AD" clId="Web-{648E975F-F30D-E333-00BD-AF8D9E43D031}" dt="2022-10-11T16:05:19.695" v="284" actId="20577"/>
        <pc:sldMkLst>
          <pc:docMk/>
          <pc:sldMk cId="150283678" sldId="401"/>
        </pc:sldMkLst>
        <pc:spChg chg="mod">
          <ac:chgData name="Elissa McKay" userId="S::elissa.mckay@glasgow.ac.uk::8696f77e-75b9-4290-957e-5203fb6ab460" providerId="AD" clId="Web-{648E975F-F30D-E333-00BD-AF8D9E43D031}" dt="2022-10-11T16:05:19.695" v="284" actId="20577"/>
          <ac:spMkLst>
            <pc:docMk/>
            <pc:sldMk cId="150283678" sldId="401"/>
            <ac:spMk id="2" creationId="{3BCE1FBF-550A-7B60-4F26-00CE99EB354E}"/>
          </ac:spMkLst>
        </pc:spChg>
        <pc:spChg chg="mod">
          <ac:chgData name="Elissa McKay" userId="S::elissa.mckay@glasgow.ac.uk::8696f77e-75b9-4290-957e-5203fb6ab460" providerId="AD" clId="Web-{648E975F-F30D-E333-00BD-AF8D9E43D031}" dt="2022-10-11T16:00:22.434" v="282" actId="20577"/>
          <ac:spMkLst>
            <pc:docMk/>
            <pc:sldMk cId="150283678" sldId="401"/>
            <ac:spMk id="3" creationId="{6A680213-B6B7-EA6D-37E0-FC5D4F7E1A2D}"/>
          </ac:spMkLst>
        </pc:spChg>
      </pc:sldChg>
      <pc:sldChg chg="modSp new ord">
        <pc:chgData name="Elissa McKay" userId="S::elissa.mckay@glasgow.ac.uk::8696f77e-75b9-4290-957e-5203fb6ab460" providerId="AD" clId="Web-{648E975F-F30D-E333-00BD-AF8D9E43D031}" dt="2022-10-11T16:14:04.556" v="298" actId="20577"/>
        <pc:sldMkLst>
          <pc:docMk/>
          <pc:sldMk cId="68013933" sldId="402"/>
        </pc:sldMkLst>
        <pc:spChg chg="mod">
          <ac:chgData name="Elissa McKay" userId="S::elissa.mckay@glasgow.ac.uk::8696f77e-75b9-4290-957e-5203fb6ab460" providerId="AD" clId="Web-{648E975F-F30D-E333-00BD-AF8D9E43D031}" dt="2022-10-11T16:14:04.556" v="298" actId="20577"/>
          <ac:spMkLst>
            <pc:docMk/>
            <pc:sldMk cId="68013933" sldId="402"/>
            <ac:spMk id="2" creationId="{40E8F786-BFEC-1F58-090B-2A8FD6A49459}"/>
          </ac:spMkLst>
        </pc:spChg>
      </pc:sldChg>
      <pc:sldChg chg="add del replId">
        <pc:chgData name="Elissa McKay" userId="S::elissa.mckay@glasgow.ac.uk::8696f77e-75b9-4290-957e-5203fb6ab460" providerId="AD" clId="Web-{648E975F-F30D-E333-00BD-AF8D9E43D031}" dt="2022-10-11T15:59:26.761" v="252"/>
        <pc:sldMkLst>
          <pc:docMk/>
          <pc:sldMk cId="313251492" sldId="402"/>
        </pc:sldMkLst>
      </pc:sldChg>
    </pc:docChg>
  </pc:docChgLst>
  <pc:docChgLst>
    <pc:chgData name="James Rowe" userId="S::james.rowe@glasgow.ac.uk::cc2cee19-e5d1-4151-83e7-90fe81457f5a" providerId="AD" clId="Web-{CC4CB069-CA51-6A75-3D7E-8288B3E7AF7E}"/>
    <pc:docChg chg="delSld modSld">
      <pc:chgData name="James Rowe" userId="S::james.rowe@glasgow.ac.uk::cc2cee19-e5d1-4151-83e7-90fe81457f5a" providerId="AD" clId="Web-{CC4CB069-CA51-6A75-3D7E-8288B3E7AF7E}" dt="2024-07-04T10:34:17.550" v="10"/>
      <pc:docMkLst>
        <pc:docMk/>
      </pc:docMkLst>
      <pc:sldChg chg="del">
        <pc:chgData name="James Rowe" userId="S::james.rowe@glasgow.ac.uk::cc2cee19-e5d1-4151-83e7-90fe81457f5a" providerId="AD" clId="Web-{CC4CB069-CA51-6A75-3D7E-8288B3E7AF7E}" dt="2024-07-04T10:33:37.439" v="3"/>
        <pc:sldMkLst>
          <pc:docMk/>
          <pc:sldMk cId="42139366" sldId="380"/>
        </pc:sldMkLst>
      </pc:sldChg>
      <pc:sldChg chg="del">
        <pc:chgData name="James Rowe" userId="S::james.rowe@glasgow.ac.uk::cc2cee19-e5d1-4151-83e7-90fe81457f5a" providerId="AD" clId="Web-{CC4CB069-CA51-6A75-3D7E-8288B3E7AF7E}" dt="2024-07-04T10:33:38.486" v="4"/>
        <pc:sldMkLst>
          <pc:docMk/>
          <pc:sldMk cId="3068829979" sldId="381"/>
        </pc:sldMkLst>
      </pc:sldChg>
      <pc:sldChg chg="del">
        <pc:chgData name="James Rowe" userId="S::james.rowe@glasgow.ac.uk::cc2cee19-e5d1-4151-83e7-90fe81457f5a" providerId="AD" clId="Web-{CC4CB069-CA51-6A75-3D7E-8288B3E7AF7E}" dt="2024-07-04T10:33:29.830" v="1"/>
        <pc:sldMkLst>
          <pc:docMk/>
          <pc:sldMk cId="4187771420" sldId="389"/>
        </pc:sldMkLst>
      </pc:sldChg>
      <pc:sldChg chg="del">
        <pc:chgData name="James Rowe" userId="S::james.rowe@glasgow.ac.uk::cc2cee19-e5d1-4151-83e7-90fe81457f5a" providerId="AD" clId="Web-{CC4CB069-CA51-6A75-3D7E-8288B3E7AF7E}" dt="2024-07-04T10:34:17.550" v="10"/>
        <pc:sldMkLst>
          <pc:docMk/>
          <pc:sldMk cId="68013933" sldId="402"/>
        </pc:sldMkLst>
      </pc:sldChg>
      <pc:sldChg chg="del">
        <pc:chgData name="James Rowe" userId="S::james.rowe@glasgow.ac.uk::cc2cee19-e5d1-4151-83e7-90fe81457f5a" providerId="AD" clId="Web-{CC4CB069-CA51-6A75-3D7E-8288B3E7AF7E}" dt="2024-07-04T10:33:31.955" v="2"/>
        <pc:sldMkLst>
          <pc:docMk/>
          <pc:sldMk cId="4160403495" sldId="405"/>
        </pc:sldMkLst>
      </pc:sldChg>
      <pc:sldChg chg="del">
        <pc:chgData name="James Rowe" userId="S::james.rowe@glasgow.ac.uk::cc2cee19-e5d1-4151-83e7-90fe81457f5a" providerId="AD" clId="Web-{CC4CB069-CA51-6A75-3D7E-8288B3E7AF7E}" dt="2024-07-04T10:34:17.550" v="9"/>
        <pc:sldMkLst>
          <pc:docMk/>
          <pc:sldMk cId="2890931075" sldId="419"/>
        </pc:sldMkLst>
      </pc:sldChg>
      <pc:sldChg chg="modSp">
        <pc:chgData name="James Rowe" userId="S::james.rowe@glasgow.ac.uk::cc2cee19-e5d1-4151-83e7-90fe81457f5a" providerId="AD" clId="Web-{CC4CB069-CA51-6A75-3D7E-8288B3E7AF7E}" dt="2024-07-04T10:33:48.658" v="5" actId="20577"/>
        <pc:sldMkLst>
          <pc:docMk/>
          <pc:sldMk cId="686738425" sldId="421"/>
        </pc:sldMkLst>
        <pc:spChg chg="mod">
          <ac:chgData name="James Rowe" userId="S::james.rowe@glasgow.ac.uk::cc2cee19-e5d1-4151-83e7-90fe81457f5a" providerId="AD" clId="Web-{CC4CB069-CA51-6A75-3D7E-8288B3E7AF7E}" dt="2024-07-04T10:33:48.658" v="5" actId="20577"/>
          <ac:spMkLst>
            <pc:docMk/>
            <pc:sldMk cId="686738425" sldId="421"/>
            <ac:spMk id="2" creationId="{26A81A5A-2A4B-9FE2-3F4D-249CE4F8D033}"/>
          </ac:spMkLst>
        </pc:spChg>
      </pc:sldChg>
      <pc:sldChg chg="modSp">
        <pc:chgData name="James Rowe" userId="S::james.rowe@glasgow.ac.uk::cc2cee19-e5d1-4151-83e7-90fe81457f5a" providerId="AD" clId="Web-{CC4CB069-CA51-6A75-3D7E-8288B3E7AF7E}" dt="2024-07-04T10:33:52.330" v="6" actId="20577"/>
        <pc:sldMkLst>
          <pc:docMk/>
          <pc:sldMk cId="2550020701" sldId="422"/>
        </pc:sldMkLst>
        <pc:spChg chg="mod">
          <ac:chgData name="James Rowe" userId="S::james.rowe@glasgow.ac.uk::cc2cee19-e5d1-4151-83e7-90fe81457f5a" providerId="AD" clId="Web-{CC4CB069-CA51-6A75-3D7E-8288B3E7AF7E}" dt="2024-07-04T10:33:52.330" v="6" actId="20577"/>
          <ac:spMkLst>
            <pc:docMk/>
            <pc:sldMk cId="2550020701" sldId="422"/>
            <ac:spMk id="2" creationId="{26A81A5A-2A4B-9FE2-3F4D-249CE4F8D033}"/>
          </ac:spMkLst>
        </pc:spChg>
      </pc:sldChg>
      <pc:sldChg chg="modSp">
        <pc:chgData name="James Rowe" userId="S::james.rowe@glasgow.ac.uk::cc2cee19-e5d1-4151-83e7-90fe81457f5a" providerId="AD" clId="Web-{CC4CB069-CA51-6A75-3D7E-8288B3E7AF7E}" dt="2024-07-04T10:33:57.518" v="7" actId="20577"/>
        <pc:sldMkLst>
          <pc:docMk/>
          <pc:sldMk cId="3708848853" sldId="423"/>
        </pc:sldMkLst>
        <pc:spChg chg="mod">
          <ac:chgData name="James Rowe" userId="S::james.rowe@glasgow.ac.uk::cc2cee19-e5d1-4151-83e7-90fe81457f5a" providerId="AD" clId="Web-{CC4CB069-CA51-6A75-3D7E-8288B3E7AF7E}" dt="2024-07-04T10:33:57.518" v="7" actId="20577"/>
          <ac:spMkLst>
            <pc:docMk/>
            <pc:sldMk cId="3708848853" sldId="423"/>
            <ac:spMk id="2" creationId="{26A81A5A-2A4B-9FE2-3F4D-249CE4F8D033}"/>
          </ac:spMkLst>
        </pc:spChg>
      </pc:sldChg>
      <pc:sldChg chg="modSp">
        <pc:chgData name="James Rowe" userId="S::james.rowe@glasgow.ac.uk::cc2cee19-e5d1-4151-83e7-90fe81457f5a" providerId="AD" clId="Web-{CC4CB069-CA51-6A75-3D7E-8288B3E7AF7E}" dt="2024-07-04T10:34:00.268" v="8" actId="20577"/>
        <pc:sldMkLst>
          <pc:docMk/>
          <pc:sldMk cId="871383614" sldId="424"/>
        </pc:sldMkLst>
        <pc:spChg chg="mod">
          <ac:chgData name="James Rowe" userId="S::james.rowe@glasgow.ac.uk::cc2cee19-e5d1-4151-83e7-90fe81457f5a" providerId="AD" clId="Web-{CC4CB069-CA51-6A75-3D7E-8288B3E7AF7E}" dt="2024-07-04T10:34:00.268" v="8" actId="20577"/>
          <ac:spMkLst>
            <pc:docMk/>
            <pc:sldMk cId="871383614" sldId="424"/>
            <ac:spMk id="2" creationId="{26A81A5A-2A4B-9FE2-3F4D-249CE4F8D033}"/>
          </ac:spMkLst>
        </pc:spChg>
      </pc:sldChg>
      <pc:sldChg chg="del">
        <pc:chgData name="James Rowe" userId="S::james.rowe@glasgow.ac.uk::cc2cee19-e5d1-4151-83e7-90fe81457f5a" providerId="AD" clId="Web-{CC4CB069-CA51-6A75-3D7E-8288B3E7AF7E}" dt="2024-07-04T10:33:27.954" v="0"/>
        <pc:sldMkLst>
          <pc:docMk/>
          <pc:sldMk cId="2683854022" sldId="426"/>
        </pc:sldMkLst>
      </pc:sldChg>
    </pc:docChg>
  </pc:docChgLst>
  <pc:docChgLst>
    <pc:chgData name="James Rowe" userId="cc2cee19-e5d1-4151-83e7-90fe81457f5a" providerId="ADAL" clId="{C97A4AFF-F76F-4C5E-BFAB-119489EBF60C}"/>
    <pc:docChg chg="custSel addSld delSld modSld sldOrd">
      <pc:chgData name="James Rowe" userId="cc2cee19-e5d1-4151-83e7-90fe81457f5a" providerId="ADAL" clId="{C97A4AFF-F76F-4C5E-BFAB-119489EBF60C}" dt="2024-07-04T12:57:29.227" v="1244" actId="14100"/>
      <pc:docMkLst>
        <pc:docMk/>
      </pc:docMkLst>
      <pc:sldChg chg="modSp mod">
        <pc:chgData name="James Rowe" userId="cc2cee19-e5d1-4151-83e7-90fe81457f5a" providerId="ADAL" clId="{C97A4AFF-F76F-4C5E-BFAB-119489EBF60C}" dt="2024-07-04T12:57:29.227" v="1244" actId="14100"/>
        <pc:sldMkLst>
          <pc:docMk/>
          <pc:sldMk cId="3455421028" sldId="280"/>
        </pc:sldMkLst>
        <pc:spChg chg="mod">
          <ac:chgData name="James Rowe" userId="cc2cee19-e5d1-4151-83e7-90fe81457f5a" providerId="ADAL" clId="{C97A4AFF-F76F-4C5E-BFAB-119489EBF60C}" dt="2024-07-04T12:57:29.227" v="1244" actId="14100"/>
          <ac:spMkLst>
            <pc:docMk/>
            <pc:sldMk cId="3455421028" sldId="280"/>
            <ac:spMk id="2" creationId="{00000000-0000-0000-0000-000000000000}"/>
          </ac:spMkLst>
        </pc:spChg>
      </pc:sldChg>
      <pc:sldChg chg="modSp del mod modClrScheme chgLayout">
        <pc:chgData name="James Rowe" userId="cc2cee19-e5d1-4151-83e7-90fe81457f5a" providerId="ADAL" clId="{C97A4AFF-F76F-4C5E-BFAB-119489EBF60C}" dt="2024-07-04T12:48:18.543" v="5" actId="47"/>
        <pc:sldMkLst>
          <pc:docMk/>
          <pc:sldMk cId="2195229292" sldId="407"/>
        </pc:sldMkLst>
        <pc:spChg chg="mod ord">
          <ac:chgData name="James Rowe" userId="cc2cee19-e5d1-4151-83e7-90fe81457f5a" providerId="ADAL" clId="{C97A4AFF-F76F-4C5E-BFAB-119489EBF60C}" dt="2024-07-04T12:48:01.193" v="1" actId="27636"/>
          <ac:spMkLst>
            <pc:docMk/>
            <pc:sldMk cId="2195229292" sldId="407"/>
            <ac:spMk id="2" creationId="{D7841FA2-446C-E13C-F754-3D1F69DE0036}"/>
          </ac:spMkLst>
        </pc:spChg>
        <pc:spChg chg="mod ord">
          <ac:chgData name="James Rowe" userId="cc2cee19-e5d1-4151-83e7-90fe81457f5a" providerId="ADAL" clId="{C97A4AFF-F76F-4C5E-BFAB-119489EBF60C}" dt="2024-07-04T12:48:01.193" v="0" actId="700"/>
          <ac:spMkLst>
            <pc:docMk/>
            <pc:sldMk cId="2195229292" sldId="407"/>
            <ac:spMk id="3" creationId="{424DA0A6-17FB-7877-AE1F-77E5DE793CF2}"/>
          </ac:spMkLst>
        </pc:spChg>
      </pc:sldChg>
      <pc:sldChg chg="modSp add mod ord">
        <pc:chgData name="James Rowe" userId="cc2cee19-e5d1-4151-83e7-90fe81457f5a" providerId="ADAL" clId="{C97A4AFF-F76F-4C5E-BFAB-119489EBF60C}" dt="2024-07-04T12:57:01.958" v="1211" actId="20577"/>
        <pc:sldMkLst>
          <pc:docMk/>
          <pc:sldMk cId="1600393323" sldId="408"/>
        </pc:sldMkLst>
        <pc:spChg chg="mod">
          <ac:chgData name="James Rowe" userId="cc2cee19-e5d1-4151-83e7-90fe81457f5a" providerId="ADAL" clId="{C97A4AFF-F76F-4C5E-BFAB-119489EBF60C}" dt="2024-07-04T12:57:01.958" v="1211" actId="20577"/>
          <ac:spMkLst>
            <pc:docMk/>
            <pc:sldMk cId="1600393323" sldId="408"/>
            <ac:spMk id="2" creationId="{D7841FA2-446C-E13C-F754-3D1F69DE0036}"/>
          </ac:spMkLst>
        </pc:spChg>
      </pc:sldChg>
      <pc:sldChg chg="modSp add mod">
        <pc:chgData name="James Rowe" userId="cc2cee19-e5d1-4151-83e7-90fe81457f5a" providerId="ADAL" clId="{C97A4AFF-F76F-4C5E-BFAB-119489EBF60C}" dt="2024-07-04T12:49:16.182" v="81" actId="20577"/>
        <pc:sldMkLst>
          <pc:docMk/>
          <pc:sldMk cId="3859972434" sldId="409"/>
        </pc:sldMkLst>
        <pc:spChg chg="mod">
          <ac:chgData name="James Rowe" userId="cc2cee19-e5d1-4151-83e7-90fe81457f5a" providerId="ADAL" clId="{C97A4AFF-F76F-4C5E-BFAB-119489EBF60C}" dt="2024-07-04T12:49:16.182" v="81" actId="20577"/>
          <ac:spMkLst>
            <pc:docMk/>
            <pc:sldMk cId="3859972434" sldId="409"/>
            <ac:spMk id="2" creationId="{B9A90D76-CCC5-E264-AC78-25F595C33738}"/>
          </ac:spMkLst>
        </pc:spChg>
      </pc:sldChg>
      <pc:sldChg chg="add">
        <pc:chgData name="James Rowe" userId="cc2cee19-e5d1-4151-83e7-90fe81457f5a" providerId="ADAL" clId="{C97A4AFF-F76F-4C5E-BFAB-119489EBF60C}" dt="2024-07-04T12:49:31.492" v="82"/>
        <pc:sldMkLst>
          <pc:docMk/>
          <pc:sldMk cId="3863826536" sldId="412"/>
        </pc:sldMkLst>
      </pc:sldChg>
      <pc:sldChg chg="modSp new mod">
        <pc:chgData name="James Rowe" userId="cc2cee19-e5d1-4151-83e7-90fe81457f5a" providerId="ADAL" clId="{C97A4AFF-F76F-4C5E-BFAB-119489EBF60C}" dt="2024-07-04T12:51:37.091" v="478" actId="20577"/>
        <pc:sldMkLst>
          <pc:docMk/>
          <pc:sldMk cId="1115821802" sldId="413"/>
        </pc:sldMkLst>
        <pc:spChg chg="mod">
          <ac:chgData name="James Rowe" userId="cc2cee19-e5d1-4151-83e7-90fe81457f5a" providerId="ADAL" clId="{C97A4AFF-F76F-4C5E-BFAB-119489EBF60C}" dt="2024-07-04T12:51:37.091" v="478" actId="20577"/>
          <ac:spMkLst>
            <pc:docMk/>
            <pc:sldMk cId="1115821802" sldId="413"/>
            <ac:spMk id="2" creationId="{D49AE708-733A-1CEC-BD41-4F2191DD4489}"/>
          </ac:spMkLst>
        </pc:spChg>
        <pc:spChg chg="mod">
          <ac:chgData name="James Rowe" userId="cc2cee19-e5d1-4151-83e7-90fe81457f5a" providerId="ADAL" clId="{C97A4AFF-F76F-4C5E-BFAB-119489EBF60C}" dt="2024-07-04T12:50:02.622" v="122" actId="20577"/>
          <ac:spMkLst>
            <pc:docMk/>
            <pc:sldMk cId="1115821802" sldId="413"/>
            <ac:spMk id="3" creationId="{9C65A9FE-1A03-8EA0-0418-FA53F71D6B03}"/>
          </ac:spMkLst>
        </pc:spChg>
      </pc:sldChg>
      <pc:sldChg chg="modSp new mod">
        <pc:chgData name="James Rowe" userId="cc2cee19-e5d1-4151-83e7-90fe81457f5a" providerId="ADAL" clId="{C97A4AFF-F76F-4C5E-BFAB-119489EBF60C}" dt="2024-07-04T12:53:28.920" v="751" actId="20577"/>
        <pc:sldMkLst>
          <pc:docMk/>
          <pc:sldMk cId="2688646801" sldId="414"/>
        </pc:sldMkLst>
        <pc:spChg chg="mod">
          <ac:chgData name="James Rowe" userId="cc2cee19-e5d1-4151-83e7-90fe81457f5a" providerId="ADAL" clId="{C97A4AFF-F76F-4C5E-BFAB-119489EBF60C}" dt="2024-07-04T12:53:12.570" v="735" actId="20577"/>
          <ac:spMkLst>
            <pc:docMk/>
            <pc:sldMk cId="2688646801" sldId="414"/>
            <ac:spMk id="2" creationId="{34EB0F32-6043-3C30-5830-E3ECBA6F706A}"/>
          </ac:spMkLst>
        </pc:spChg>
        <pc:spChg chg="mod">
          <ac:chgData name="James Rowe" userId="cc2cee19-e5d1-4151-83e7-90fe81457f5a" providerId="ADAL" clId="{C97A4AFF-F76F-4C5E-BFAB-119489EBF60C}" dt="2024-07-04T12:53:28.920" v="751" actId="20577"/>
          <ac:spMkLst>
            <pc:docMk/>
            <pc:sldMk cId="2688646801" sldId="414"/>
            <ac:spMk id="3" creationId="{58E54E52-E225-F7C5-A7FE-B698A3E13342}"/>
          </ac:spMkLst>
        </pc:spChg>
      </pc:sldChg>
      <pc:sldChg chg="modSp new mod">
        <pc:chgData name="James Rowe" userId="cc2cee19-e5d1-4151-83e7-90fe81457f5a" providerId="ADAL" clId="{C97A4AFF-F76F-4C5E-BFAB-119489EBF60C}" dt="2024-07-04T12:57:09.738" v="1222" actId="20577"/>
        <pc:sldMkLst>
          <pc:docMk/>
          <pc:sldMk cId="3446838195" sldId="415"/>
        </pc:sldMkLst>
        <pc:spChg chg="mod">
          <ac:chgData name="James Rowe" userId="cc2cee19-e5d1-4151-83e7-90fe81457f5a" providerId="ADAL" clId="{C97A4AFF-F76F-4C5E-BFAB-119489EBF60C}" dt="2024-07-04T12:56:13.438" v="1191" actId="20577"/>
          <ac:spMkLst>
            <pc:docMk/>
            <pc:sldMk cId="3446838195" sldId="415"/>
            <ac:spMk id="2" creationId="{CE2D6299-2C5E-77DF-0BEC-8D5A9A87ADF1}"/>
          </ac:spMkLst>
        </pc:spChg>
        <pc:spChg chg="mod">
          <ac:chgData name="James Rowe" userId="cc2cee19-e5d1-4151-83e7-90fe81457f5a" providerId="ADAL" clId="{C97A4AFF-F76F-4C5E-BFAB-119489EBF60C}" dt="2024-07-04T12:57:09.738" v="1222" actId="20577"/>
          <ac:spMkLst>
            <pc:docMk/>
            <pc:sldMk cId="3446838195" sldId="415"/>
            <ac:spMk id="3" creationId="{10F08A8D-11AF-0B7A-46C7-0502D8CC0C23}"/>
          </ac:spMkLst>
        </pc:spChg>
      </pc:sldChg>
    </pc:docChg>
  </pc:docChgLst>
  <pc:docChgLst>
    <pc:chgData name="James Rowe" userId="S::james.rowe@glasgow.ac.uk::cc2cee19-e5d1-4151-83e7-90fe81457f5a" providerId="AD" clId="Web-{247C8C4B-DFFC-C9CB-485E-A8C115724188}"/>
    <pc:docChg chg="delSld">
      <pc:chgData name="James Rowe" userId="S::james.rowe@glasgow.ac.uk::cc2cee19-e5d1-4151-83e7-90fe81457f5a" providerId="AD" clId="Web-{247C8C4B-DFFC-C9CB-485E-A8C115724188}" dt="2024-07-04T12:09:32.884" v="33"/>
      <pc:docMkLst>
        <pc:docMk/>
      </pc:docMkLst>
      <pc:sldChg chg="del">
        <pc:chgData name="James Rowe" userId="S::james.rowe@glasgow.ac.uk::cc2cee19-e5d1-4151-83e7-90fe81457f5a" providerId="AD" clId="Web-{247C8C4B-DFFC-C9CB-485E-A8C115724188}" dt="2024-07-04T12:09:32.868" v="27"/>
        <pc:sldMkLst>
          <pc:docMk/>
          <pc:sldMk cId="1953484736" sldId="327"/>
        </pc:sldMkLst>
      </pc:sldChg>
      <pc:sldChg chg="del">
        <pc:chgData name="James Rowe" userId="S::james.rowe@glasgow.ac.uk::cc2cee19-e5d1-4151-83e7-90fe81457f5a" providerId="AD" clId="Web-{247C8C4B-DFFC-C9CB-485E-A8C115724188}" dt="2024-07-04T12:09:32.868" v="26"/>
        <pc:sldMkLst>
          <pc:docMk/>
          <pc:sldMk cId="452357183" sldId="328"/>
        </pc:sldMkLst>
      </pc:sldChg>
      <pc:sldChg chg="del">
        <pc:chgData name="James Rowe" userId="S::james.rowe@glasgow.ac.uk::cc2cee19-e5d1-4151-83e7-90fe81457f5a" providerId="AD" clId="Web-{247C8C4B-DFFC-C9CB-485E-A8C115724188}" dt="2024-07-04T12:09:32.868" v="20"/>
        <pc:sldMkLst>
          <pc:docMk/>
          <pc:sldMk cId="1953731263" sldId="332"/>
        </pc:sldMkLst>
      </pc:sldChg>
      <pc:sldChg chg="del">
        <pc:chgData name="James Rowe" userId="S::james.rowe@glasgow.ac.uk::cc2cee19-e5d1-4151-83e7-90fe81457f5a" providerId="AD" clId="Web-{247C8C4B-DFFC-C9CB-485E-A8C115724188}" dt="2024-07-04T12:09:32.884" v="33"/>
        <pc:sldMkLst>
          <pc:docMk/>
          <pc:sldMk cId="2442726172" sldId="375"/>
        </pc:sldMkLst>
      </pc:sldChg>
      <pc:sldChg chg="del">
        <pc:chgData name="James Rowe" userId="S::james.rowe@glasgow.ac.uk::cc2cee19-e5d1-4151-83e7-90fe81457f5a" providerId="AD" clId="Web-{247C8C4B-DFFC-C9CB-485E-A8C115724188}" dt="2024-07-04T12:09:32.868" v="25"/>
        <pc:sldMkLst>
          <pc:docMk/>
          <pc:sldMk cId="3626194765" sldId="379"/>
        </pc:sldMkLst>
      </pc:sldChg>
      <pc:sldChg chg="del">
        <pc:chgData name="James Rowe" userId="S::james.rowe@glasgow.ac.uk::cc2cee19-e5d1-4151-83e7-90fe81457f5a" providerId="AD" clId="Web-{247C8C4B-DFFC-C9CB-485E-A8C115724188}" dt="2024-07-04T12:09:32.868" v="17"/>
        <pc:sldMkLst>
          <pc:docMk/>
          <pc:sldMk cId="31115241" sldId="382"/>
        </pc:sldMkLst>
      </pc:sldChg>
      <pc:sldChg chg="del">
        <pc:chgData name="James Rowe" userId="S::james.rowe@glasgow.ac.uk::cc2cee19-e5d1-4151-83e7-90fe81457f5a" providerId="AD" clId="Web-{247C8C4B-DFFC-C9CB-485E-A8C115724188}" dt="2024-07-04T12:09:32.853" v="6"/>
        <pc:sldMkLst>
          <pc:docMk/>
          <pc:sldMk cId="4107163962" sldId="384"/>
        </pc:sldMkLst>
      </pc:sldChg>
      <pc:sldChg chg="del">
        <pc:chgData name="James Rowe" userId="S::james.rowe@glasgow.ac.uk::cc2cee19-e5d1-4151-83e7-90fe81457f5a" providerId="AD" clId="Web-{247C8C4B-DFFC-C9CB-485E-A8C115724188}" dt="2024-07-04T12:09:32.853" v="5"/>
        <pc:sldMkLst>
          <pc:docMk/>
          <pc:sldMk cId="3105805710" sldId="385"/>
        </pc:sldMkLst>
      </pc:sldChg>
      <pc:sldChg chg="del">
        <pc:chgData name="James Rowe" userId="S::james.rowe@glasgow.ac.uk::cc2cee19-e5d1-4151-83e7-90fe81457f5a" providerId="AD" clId="Web-{247C8C4B-DFFC-C9CB-485E-A8C115724188}" dt="2024-07-04T12:09:32.853" v="4"/>
        <pc:sldMkLst>
          <pc:docMk/>
          <pc:sldMk cId="3949073546" sldId="386"/>
        </pc:sldMkLst>
      </pc:sldChg>
      <pc:sldChg chg="del">
        <pc:chgData name="James Rowe" userId="S::james.rowe@glasgow.ac.uk::cc2cee19-e5d1-4151-83e7-90fe81457f5a" providerId="AD" clId="Web-{247C8C4B-DFFC-C9CB-485E-A8C115724188}" dt="2024-07-04T12:09:32.853" v="2"/>
        <pc:sldMkLst>
          <pc:docMk/>
          <pc:sldMk cId="3050171628" sldId="387"/>
        </pc:sldMkLst>
      </pc:sldChg>
      <pc:sldChg chg="del">
        <pc:chgData name="James Rowe" userId="S::james.rowe@glasgow.ac.uk::cc2cee19-e5d1-4151-83e7-90fe81457f5a" providerId="AD" clId="Web-{247C8C4B-DFFC-C9CB-485E-A8C115724188}" dt="2024-07-04T12:09:32.853" v="8"/>
        <pc:sldMkLst>
          <pc:docMk/>
          <pc:sldMk cId="2178953936" sldId="388"/>
        </pc:sldMkLst>
      </pc:sldChg>
      <pc:sldChg chg="del">
        <pc:chgData name="James Rowe" userId="S::james.rowe@glasgow.ac.uk::cc2cee19-e5d1-4151-83e7-90fe81457f5a" providerId="AD" clId="Web-{247C8C4B-DFFC-C9CB-485E-A8C115724188}" dt="2024-07-04T12:09:32.868" v="16"/>
        <pc:sldMkLst>
          <pc:docMk/>
          <pc:sldMk cId="3134963555" sldId="394"/>
        </pc:sldMkLst>
      </pc:sldChg>
      <pc:sldChg chg="del">
        <pc:chgData name="James Rowe" userId="S::james.rowe@glasgow.ac.uk::cc2cee19-e5d1-4151-83e7-90fe81457f5a" providerId="AD" clId="Web-{247C8C4B-DFFC-C9CB-485E-A8C115724188}" dt="2024-07-04T12:09:32.868" v="24"/>
        <pc:sldMkLst>
          <pc:docMk/>
          <pc:sldMk cId="3564008511" sldId="395"/>
        </pc:sldMkLst>
      </pc:sldChg>
      <pc:sldChg chg="del">
        <pc:chgData name="James Rowe" userId="S::james.rowe@glasgow.ac.uk::cc2cee19-e5d1-4151-83e7-90fe81457f5a" providerId="AD" clId="Web-{247C8C4B-DFFC-C9CB-485E-A8C115724188}" dt="2024-07-04T12:09:32.868" v="23"/>
        <pc:sldMkLst>
          <pc:docMk/>
          <pc:sldMk cId="3393394936" sldId="396"/>
        </pc:sldMkLst>
      </pc:sldChg>
      <pc:sldChg chg="del">
        <pc:chgData name="James Rowe" userId="S::james.rowe@glasgow.ac.uk::cc2cee19-e5d1-4151-83e7-90fe81457f5a" providerId="AD" clId="Web-{247C8C4B-DFFC-C9CB-485E-A8C115724188}" dt="2024-07-04T12:09:32.868" v="22"/>
        <pc:sldMkLst>
          <pc:docMk/>
          <pc:sldMk cId="2750414291" sldId="397"/>
        </pc:sldMkLst>
      </pc:sldChg>
      <pc:sldChg chg="del">
        <pc:chgData name="James Rowe" userId="S::james.rowe@glasgow.ac.uk::cc2cee19-e5d1-4151-83e7-90fe81457f5a" providerId="AD" clId="Web-{247C8C4B-DFFC-C9CB-485E-A8C115724188}" dt="2024-07-04T12:09:32.868" v="21"/>
        <pc:sldMkLst>
          <pc:docMk/>
          <pc:sldMk cId="3135846408" sldId="398"/>
        </pc:sldMkLst>
      </pc:sldChg>
      <pc:sldChg chg="del">
        <pc:chgData name="James Rowe" userId="S::james.rowe@glasgow.ac.uk::cc2cee19-e5d1-4151-83e7-90fe81457f5a" providerId="AD" clId="Web-{247C8C4B-DFFC-C9CB-485E-A8C115724188}" dt="2024-07-04T12:09:32.884" v="29"/>
        <pc:sldMkLst>
          <pc:docMk/>
          <pc:sldMk cId="2001319671" sldId="400"/>
        </pc:sldMkLst>
      </pc:sldChg>
      <pc:sldChg chg="del">
        <pc:chgData name="James Rowe" userId="S::james.rowe@glasgow.ac.uk::cc2cee19-e5d1-4151-83e7-90fe81457f5a" providerId="AD" clId="Web-{247C8C4B-DFFC-C9CB-485E-A8C115724188}" dt="2024-07-04T12:09:32.853" v="9"/>
        <pc:sldMkLst>
          <pc:docMk/>
          <pc:sldMk cId="150283678" sldId="401"/>
        </pc:sldMkLst>
      </pc:sldChg>
      <pc:sldChg chg="del">
        <pc:chgData name="James Rowe" userId="S::james.rowe@glasgow.ac.uk::cc2cee19-e5d1-4151-83e7-90fe81457f5a" providerId="AD" clId="Web-{247C8C4B-DFFC-C9CB-485E-A8C115724188}" dt="2024-07-04T12:09:32.853" v="1"/>
        <pc:sldMkLst>
          <pc:docMk/>
          <pc:sldMk cId="3932961820" sldId="406"/>
        </pc:sldMkLst>
      </pc:sldChg>
      <pc:sldChg chg="del">
        <pc:chgData name="James Rowe" userId="S::james.rowe@glasgow.ac.uk::cc2cee19-e5d1-4151-83e7-90fe81457f5a" providerId="AD" clId="Web-{247C8C4B-DFFC-C9CB-485E-A8C115724188}" dt="2024-07-04T12:09:32.884" v="32"/>
        <pc:sldMkLst>
          <pc:docMk/>
          <pc:sldMk cId="1515520611" sldId="409"/>
        </pc:sldMkLst>
      </pc:sldChg>
      <pc:sldChg chg="del">
        <pc:chgData name="James Rowe" userId="S::james.rowe@glasgow.ac.uk::cc2cee19-e5d1-4151-83e7-90fe81457f5a" providerId="AD" clId="Web-{247C8C4B-DFFC-C9CB-485E-A8C115724188}" dt="2024-07-04T12:09:32.884" v="31"/>
        <pc:sldMkLst>
          <pc:docMk/>
          <pc:sldMk cId="789156116" sldId="410"/>
        </pc:sldMkLst>
      </pc:sldChg>
      <pc:sldChg chg="del">
        <pc:chgData name="James Rowe" userId="S::james.rowe@glasgow.ac.uk::cc2cee19-e5d1-4151-83e7-90fe81457f5a" providerId="AD" clId="Web-{247C8C4B-DFFC-C9CB-485E-A8C115724188}" dt="2024-07-04T12:09:32.884" v="30"/>
        <pc:sldMkLst>
          <pc:docMk/>
          <pc:sldMk cId="1575122818" sldId="411"/>
        </pc:sldMkLst>
      </pc:sldChg>
      <pc:sldChg chg="del">
        <pc:chgData name="James Rowe" userId="S::james.rowe@glasgow.ac.uk::cc2cee19-e5d1-4151-83e7-90fe81457f5a" providerId="AD" clId="Web-{247C8C4B-DFFC-C9CB-485E-A8C115724188}" dt="2024-07-04T12:09:32.868" v="18"/>
        <pc:sldMkLst>
          <pc:docMk/>
          <pc:sldMk cId="339001113" sldId="412"/>
        </pc:sldMkLst>
      </pc:sldChg>
      <pc:sldChg chg="del">
        <pc:chgData name="James Rowe" userId="S::james.rowe@glasgow.ac.uk::cc2cee19-e5d1-4151-83e7-90fe81457f5a" providerId="AD" clId="Web-{247C8C4B-DFFC-C9CB-485E-A8C115724188}" dt="2024-07-04T12:09:32.853" v="7"/>
        <pc:sldMkLst>
          <pc:docMk/>
          <pc:sldMk cId="611448502" sldId="414"/>
        </pc:sldMkLst>
      </pc:sldChg>
      <pc:sldChg chg="del">
        <pc:chgData name="James Rowe" userId="S::james.rowe@glasgow.ac.uk::cc2cee19-e5d1-4151-83e7-90fe81457f5a" providerId="AD" clId="Web-{247C8C4B-DFFC-C9CB-485E-A8C115724188}" dt="2024-07-04T12:09:32.853" v="3"/>
        <pc:sldMkLst>
          <pc:docMk/>
          <pc:sldMk cId="491962753" sldId="417"/>
        </pc:sldMkLst>
      </pc:sldChg>
      <pc:sldChg chg="del">
        <pc:chgData name="James Rowe" userId="S::james.rowe@glasgow.ac.uk::cc2cee19-e5d1-4151-83e7-90fe81457f5a" providerId="AD" clId="Web-{247C8C4B-DFFC-C9CB-485E-A8C115724188}" dt="2024-07-04T12:09:32.868" v="15"/>
        <pc:sldMkLst>
          <pc:docMk/>
          <pc:sldMk cId="2302814820" sldId="418"/>
        </pc:sldMkLst>
      </pc:sldChg>
      <pc:sldChg chg="del">
        <pc:chgData name="James Rowe" userId="S::james.rowe@glasgow.ac.uk::cc2cee19-e5d1-4151-83e7-90fe81457f5a" providerId="AD" clId="Web-{247C8C4B-DFFC-C9CB-485E-A8C115724188}" dt="2024-07-04T12:09:32.853" v="0"/>
        <pc:sldMkLst>
          <pc:docMk/>
          <pc:sldMk cId="1762486971" sldId="420"/>
        </pc:sldMkLst>
      </pc:sldChg>
      <pc:sldChg chg="del">
        <pc:chgData name="James Rowe" userId="S::james.rowe@glasgow.ac.uk::cc2cee19-e5d1-4151-83e7-90fe81457f5a" providerId="AD" clId="Web-{247C8C4B-DFFC-C9CB-485E-A8C115724188}" dt="2024-07-04T12:09:32.868" v="14"/>
        <pc:sldMkLst>
          <pc:docMk/>
          <pc:sldMk cId="686738425" sldId="421"/>
        </pc:sldMkLst>
      </pc:sldChg>
      <pc:sldChg chg="del">
        <pc:chgData name="James Rowe" userId="S::james.rowe@glasgow.ac.uk::cc2cee19-e5d1-4151-83e7-90fe81457f5a" providerId="AD" clId="Web-{247C8C4B-DFFC-C9CB-485E-A8C115724188}" dt="2024-07-04T12:09:32.868" v="13"/>
        <pc:sldMkLst>
          <pc:docMk/>
          <pc:sldMk cId="2550020701" sldId="422"/>
        </pc:sldMkLst>
      </pc:sldChg>
      <pc:sldChg chg="del">
        <pc:chgData name="James Rowe" userId="S::james.rowe@glasgow.ac.uk::cc2cee19-e5d1-4151-83e7-90fe81457f5a" providerId="AD" clId="Web-{247C8C4B-DFFC-C9CB-485E-A8C115724188}" dt="2024-07-04T12:09:32.868" v="12"/>
        <pc:sldMkLst>
          <pc:docMk/>
          <pc:sldMk cId="3708848853" sldId="423"/>
        </pc:sldMkLst>
      </pc:sldChg>
      <pc:sldChg chg="del">
        <pc:chgData name="James Rowe" userId="S::james.rowe@glasgow.ac.uk::cc2cee19-e5d1-4151-83e7-90fe81457f5a" providerId="AD" clId="Web-{247C8C4B-DFFC-C9CB-485E-A8C115724188}" dt="2024-07-04T12:09:32.853" v="11"/>
        <pc:sldMkLst>
          <pc:docMk/>
          <pc:sldMk cId="871383614" sldId="424"/>
        </pc:sldMkLst>
      </pc:sldChg>
      <pc:sldChg chg="del">
        <pc:chgData name="James Rowe" userId="S::james.rowe@glasgow.ac.uk::cc2cee19-e5d1-4151-83e7-90fe81457f5a" providerId="AD" clId="Web-{247C8C4B-DFFC-C9CB-485E-A8C115724188}" dt="2024-07-04T12:09:32.884" v="28"/>
        <pc:sldMkLst>
          <pc:docMk/>
          <pc:sldMk cId="1637267760" sldId="427"/>
        </pc:sldMkLst>
      </pc:sldChg>
      <pc:sldChg chg="del">
        <pc:chgData name="James Rowe" userId="S::james.rowe@glasgow.ac.uk::cc2cee19-e5d1-4151-83e7-90fe81457f5a" providerId="AD" clId="Web-{247C8C4B-DFFC-C9CB-485E-A8C115724188}" dt="2024-07-04T12:09:32.868" v="19"/>
        <pc:sldMkLst>
          <pc:docMk/>
          <pc:sldMk cId="2026291938" sldId="428"/>
        </pc:sldMkLst>
      </pc:sldChg>
      <pc:sldChg chg="del">
        <pc:chgData name="James Rowe" userId="S::james.rowe@glasgow.ac.uk::cc2cee19-e5d1-4151-83e7-90fe81457f5a" providerId="AD" clId="Web-{247C8C4B-DFFC-C9CB-485E-A8C115724188}" dt="2024-07-04T12:09:32.853" v="10"/>
        <pc:sldMkLst>
          <pc:docMk/>
          <pc:sldMk cId="1426999492" sldId="429"/>
        </pc:sldMkLst>
      </pc:sldChg>
    </pc:docChg>
  </pc:docChgLst>
  <pc:docChgLst>
    <pc:chgData name="James Rowe" userId="cc2cee19-e5d1-4151-83e7-90fe81457f5a" providerId="ADAL" clId="{C743B87D-0AEC-4D74-876F-FE1BDB11A728}"/>
    <pc:docChg chg="custSel modSld modMainMaster">
      <pc:chgData name="James Rowe" userId="cc2cee19-e5d1-4151-83e7-90fe81457f5a" providerId="ADAL" clId="{C743B87D-0AEC-4D74-876F-FE1BDB11A728}" dt="2024-09-17T08:00:44.867" v="198" actId="13244"/>
      <pc:docMkLst>
        <pc:docMk/>
      </pc:docMkLst>
      <pc:sldChg chg="delSp modSp mod">
        <pc:chgData name="James Rowe" userId="cc2cee19-e5d1-4151-83e7-90fe81457f5a" providerId="ADAL" clId="{C743B87D-0AEC-4D74-876F-FE1BDB11A728}" dt="2024-09-17T08:00:15.751" v="188" actId="962"/>
        <pc:sldMkLst>
          <pc:docMk/>
          <pc:sldMk cId="2466826159" sldId="257"/>
        </pc:sldMkLst>
        <pc:picChg chg="del">
          <ac:chgData name="James Rowe" userId="cc2cee19-e5d1-4151-83e7-90fe81457f5a" providerId="ADAL" clId="{C743B87D-0AEC-4D74-876F-FE1BDB11A728}" dt="2024-09-17T07:58:13.777" v="1" actId="478"/>
          <ac:picMkLst>
            <pc:docMk/>
            <pc:sldMk cId="2466826159" sldId="257"/>
            <ac:picMk id="4" creationId="{41780E58-82A1-5E98-1D37-77EAF37F3284}"/>
          </ac:picMkLst>
        </pc:picChg>
        <pc:picChg chg="mod">
          <ac:chgData name="James Rowe" userId="cc2cee19-e5d1-4151-83e7-90fe81457f5a" providerId="ADAL" clId="{C743B87D-0AEC-4D74-876F-FE1BDB11A728}" dt="2024-09-17T08:00:15.751" v="188" actId="962"/>
          <ac:picMkLst>
            <pc:docMk/>
            <pc:sldMk cId="2466826159" sldId="257"/>
            <ac:picMk id="5" creationId="{00000000-0000-0000-0000-000000000000}"/>
          </ac:picMkLst>
        </pc:picChg>
      </pc:sldChg>
      <pc:sldChg chg="delSp modSp mod">
        <pc:chgData name="James Rowe" userId="cc2cee19-e5d1-4151-83e7-90fe81457f5a" providerId="ADAL" clId="{C743B87D-0AEC-4D74-876F-FE1BDB11A728}" dt="2024-09-17T08:00:23.110" v="191" actId="13244"/>
        <pc:sldMkLst>
          <pc:docMk/>
          <pc:sldMk cId="3455421028" sldId="280"/>
        </pc:sldMkLst>
        <pc:spChg chg="ord">
          <ac:chgData name="James Rowe" userId="cc2cee19-e5d1-4151-83e7-90fe81457f5a" providerId="ADAL" clId="{C743B87D-0AEC-4D74-876F-FE1BDB11A728}" dt="2024-09-17T08:00:19.356" v="189" actId="13244"/>
          <ac:spMkLst>
            <pc:docMk/>
            <pc:sldMk cId="3455421028" sldId="280"/>
            <ac:spMk id="2" creationId="{00000000-0000-0000-0000-000000000000}"/>
          </ac:spMkLst>
        </pc:spChg>
        <pc:spChg chg="ord">
          <ac:chgData name="James Rowe" userId="cc2cee19-e5d1-4151-83e7-90fe81457f5a" providerId="ADAL" clId="{C743B87D-0AEC-4D74-876F-FE1BDB11A728}" dt="2024-09-17T08:00:21.475" v="190" actId="13244"/>
          <ac:spMkLst>
            <pc:docMk/>
            <pc:sldMk cId="3455421028" sldId="280"/>
            <ac:spMk id="10" creationId="{00000000-0000-0000-0000-000000000000}"/>
          </ac:spMkLst>
        </pc:spChg>
        <pc:picChg chg="del">
          <ac:chgData name="James Rowe" userId="cc2cee19-e5d1-4151-83e7-90fe81457f5a" providerId="ADAL" clId="{C743B87D-0AEC-4D74-876F-FE1BDB11A728}" dt="2024-09-17T07:58:10.953" v="0" actId="478"/>
          <ac:picMkLst>
            <pc:docMk/>
            <pc:sldMk cId="3455421028" sldId="280"/>
            <ac:picMk id="3" creationId="{652C16FA-1329-B150-B5CB-81A67892CB19}"/>
          </ac:picMkLst>
        </pc:picChg>
        <pc:picChg chg="mod ord">
          <ac:chgData name="James Rowe" userId="cc2cee19-e5d1-4151-83e7-90fe81457f5a" providerId="ADAL" clId="{C743B87D-0AEC-4D74-876F-FE1BDB11A728}" dt="2024-09-17T08:00:23.110" v="191" actId="13244"/>
          <ac:picMkLst>
            <pc:docMk/>
            <pc:sldMk cId="3455421028" sldId="280"/>
            <ac:picMk id="4" creationId="{00000000-0000-0000-0000-000000000000}"/>
          </ac:picMkLst>
        </pc:picChg>
        <pc:picChg chg="mod">
          <ac:chgData name="James Rowe" userId="cc2cee19-e5d1-4151-83e7-90fe81457f5a" providerId="ADAL" clId="{C743B87D-0AEC-4D74-876F-FE1BDB11A728}" dt="2024-09-17T08:00:07.706" v="145" actId="962"/>
          <ac:picMkLst>
            <pc:docMk/>
            <pc:sldMk cId="3455421028" sldId="280"/>
            <ac:picMk id="7" creationId="{00000000-0000-0000-0000-000000000000}"/>
          </ac:picMkLst>
        </pc:picChg>
      </pc:sldChg>
      <pc:sldChg chg="modSp mod">
        <pc:chgData name="James Rowe" userId="cc2cee19-e5d1-4151-83e7-90fe81457f5a" providerId="ADAL" clId="{C743B87D-0AEC-4D74-876F-FE1BDB11A728}" dt="2024-09-17T08:00:27.909" v="192" actId="13244"/>
        <pc:sldMkLst>
          <pc:docMk/>
          <pc:sldMk cId="1600393323" sldId="408"/>
        </pc:sldMkLst>
        <pc:spChg chg="ord">
          <ac:chgData name="James Rowe" userId="cc2cee19-e5d1-4151-83e7-90fe81457f5a" providerId="ADAL" clId="{C743B87D-0AEC-4D74-876F-FE1BDB11A728}" dt="2024-09-17T08:00:27.909" v="192" actId="13244"/>
          <ac:spMkLst>
            <pc:docMk/>
            <pc:sldMk cId="1600393323" sldId="408"/>
            <ac:spMk id="3" creationId="{424DA0A6-17FB-7877-AE1F-77E5DE793CF2}"/>
          </ac:spMkLst>
        </pc:spChg>
      </pc:sldChg>
      <pc:sldChg chg="modSp mod">
        <pc:chgData name="James Rowe" userId="cc2cee19-e5d1-4151-83e7-90fe81457f5a" providerId="ADAL" clId="{C743B87D-0AEC-4D74-876F-FE1BDB11A728}" dt="2024-09-17T08:00:30.746" v="193" actId="13244"/>
        <pc:sldMkLst>
          <pc:docMk/>
          <pc:sldMk cId="3859972434" sldId="409"/>
        </pc:sldMkLst>
        <pc:spChg chg="ord">
          <ac:chgData name="James Rowe" userId="cc2cee19-e5d1-4151-83e7-90fe81457f5a" providerId="ADAL" clId="{C743B87D-0AEC-4D74-876F-FE1BDB11A728}" dt="2024-09-17T08:00:30.746" v="193" actId="13244"/>
          <ac:spMkLst>
            <pc:docMk/>
            <pc:sldMk cId="3859972434" sldId="409"/>
            <ac:spMk id="3" creationId="{D0143286-73AE-1144-1384-2B0339AC83CB}"/>
          </ac:spMkLst>
        </pc:spChg>
      </pc:sldChg>
      <pc:sldChg chg="modSp mod">
        <pc:chgData name="James Rowe" userId="cc2cee19-e5d1-4151-83e7-90fe81457f5a" providerId="ADAL" clId="{C743B87D-0AEC-4D74-876F-FE1BDB11A728}" dt="2024-09-17T08:00:44.867" v="198" actId="13244"/>
        <pc:sldMkLst>
          <pc:docMk/>
          <pc:sldMk cId="3863826536" sldId="412"/>
        </pc:sldMkLst>
        <pc:spChg chg="ord">
          <ac:chgData name="James Rowe" userId="cc2cee19-e5d1-4151-83e7-90fe81457f5a" providerId="ADAL" clId="{C743B87D-0AEC-4D74-876F-FE1BDB11A728}" dt="2024-09-17T08:00:44.867" v="198" actId="13244"/>
          <ac:spMkLst>
            <pc:docMk/>
            <pc:sldMk cId="3863826536" sldId="412"/>
            <ac:spMk id="3" creationId="{A0E5A1EC-E2FD-BC33-12CC-8E7A13CECAC0}"/>
          </ac:spMkLst>
        </pc:spChg>
      </pc:sldChg>
      <pc:sldChg chg="modSp mod">
        <pc:chgData name="James Rowe" userId="cc2cee19-e5d1-4151-83e7-90fe81457f5a" providerId="ADAL" clId="{C743B87D-0AEC-4D74-876F-FE1BDB11A728}" dt="2024-09-17T08:00:35.026" v="194" actId="13244"/>
        <pc:sldMkLst>
          <pc:docMk/>
          <pc:sldMk cId="1115821802" sldId="413"/>
        </pc:sldMkLst>
        <pc:spChg chg="ord">
          <ac:chgData name="James Rowe" userId="cc2cee19-e5d1-4151-83e7-90fe81457f5a" providerId="ADAL" clId="{C743B87D-0AEC-4D74-876F-FE1BDB11A728}" dt="2024-09-17T08:00:35.026" v="194" actId="13244"/>
          <ac:spMkLst>
            <pc:docMk/>
            <pc:sldMk cId="1115821802" sldId="413"/>
            <ac:spMk id="3" creationId="{9C65A9FE-1A03-8EA0-0418-FA53F71D6B03}"/>
          </ac:spMkLst>
        </pc:spChg>
      </pc:sldChg>
      <pc:sldChg chg="modSp mod">
        <pc:chgData name="James Rowe" userId="cc2cee19-e5d1-4151-83e7-90fe81457f5a" providerId="ADAL" clId="{C743B87D-0AEC-4D74-876F-FE1BDB11A728}" dt="2024-09-17T08:00:37.648" v="195" actId="13244"/>
        <pc:sldMkLst>
          <pc:docMk/>
          <pc:sldMk cId="2688646801" sldId="414"/>
        </pc:sldMkLst>
        <pc:spChg chg="ord">
          <ac:chgData name="James Rowe" userId="cc2cee19-e5d1-4151-83e7-90fe81457f5a" providerId="ADAL" clId="{C743B87D-0AEC-4D74-876F-FE1BDB11A728}" dt="2024-09-17T08:00:37.648" v="195" actId="13244"/>
          <ac:spMkLst>
            <pc:docMk/>
            <pc:sldMk cId="2688646801" sldId="414"/>
            <ac:spMk id="3" creationId="{58E54E52-E225-F7C5-A7FE-B698A3E13342}"/>
          </ac:spMkLst>
        </pc:spChg>
      </pc:sldChg>
      <pc:sldChg chg="modSp mod">
        <pc:chgData name="James Rowe" userId="cc2cee19-e5d1-4151-83e7-90fe81457f5a" providerId="ADAL" clId="{C743B87D-0AEC-4D74-876F-FE1BDB11A728}" dt="2024-09-17T08:00:40.593" v="196" actId="13244"/>
        <pc:sldMkLst>
          <pc:docMk/>
          <pc:sldMk cId="3446838195" sldId="415"/>
        </pc:sldMkLst>
        <pc:spChg chg="ord">
          <ac:chgData name="James Rowe" userId="cc2cee19-e5d1-4151-83e7-90fe81457f5a" providerId="ADAL" clId="{C743B87D-0AEC-4D74-876F-FE1BDB11A728}" dt="2024-09-17T08:00:40.593" v="196" actId="13244"/>
          <ac:spMkLst>
            <pc:docMk/>
            <pc:sldMk cId="3446838195" sldId="415"/>
            <ac:spMk id="3" creationId="{10F08A8D-11AF-0B7A-46C7-0502D8CC0C23}"/>
          </ac:spMkLst>
        </pc:spChg>
      </pc:sldChg>
      <pc:sldMasterChg chg="modSp mod modSldLayout">
        <pc:chgData name="James Rowe" userId="cc2cee19-e5d1-4151-83e7-90fe81457f5a" providerId="ADAL" clId="{C743B87D-0AEC-4D74-876F-FE1BDB11A728}" dt="2024-09-17T07:59:48.244" v="144" actId="20577"/>
        <pc:sldMasterMkLst>
          <pc:docMk/>
          <pc:sldMasterMk cId="3524379556" sldId="2147483858"/>
        </pc:sldMasterMkLst>
        <pc:spChg chg="mod">
          <ac:chgData name="James Rowe" userId="cc2cee19-e5d1-4151-83e7-90fe81457f5a" providerId="ADAL" clId="{C743B87D-0AEC-4D74-876F-FE1BDB11A728}" dt="2024-09-17T07:59:11.063" v="120" actId="20577"/>
          <ac:spMkLst>
            <pc:docMk/>
            <pc:sldMasterMk cId="3524379556" sldId="2147483858"/>
            <ac:spMk id="5" creationId="{00000000-0000-0000-0000-000000000000}"/>
          </ac:spMkLst>
        </pc:spChg>
        <pc:sldLayoutChg chg="modSp mod">
          <pc:chgData name="James Rowe" userId="cc2cee19-e5d1-4151-83e7-90fe81457f5a" providerId="ADAL" clId="{C743B87D-0AEC-4D74-876F-FE1BDB11A728}" dt="2024-09-17T07:58:35.061" v="43" actId="20577"/>
          <pc:sldLayoutMkLst>
            <pc:docMk/>
            <pc:sldMasterMk cId="3524379556" sldId="2147483858"/>
            <pc:sldLayoutMk cId="2543649752" sldId="2147483859"/>
          </pc:sldLayoutMkLst>
          <pc:spChg chg="mod">
            <ac:chgData name="James Rowe" userId="cc2cee19-e5d1-4151-83e7-90fe81457f5a" providerId="ADAL" clId="{C743B87D-0AEC-4D74-876F-FE1BDB11A728}" dt="2024-09-17T07:58:27.924" v="15" actId="20577"/>
            <ac:spMkLst>
              <pc:docMk/>
              <pc:sldMasterMk cId="3524379556" sldId="2147483858"/>
              <pc:sldLayoutMk cId="2543649752" sldId="2147483859"/>
              <ac:spMk id="10" creationId="{00000000-0000-0000-0000-000000000000}"/>
            </ac:spMkLst>
          </pc:spChg>
          <pc:spChg chg="mod">
            <ac:chgData name="James Rowe" userId="cc2cee19-e5d1-4151-83e7-90fe81457f5a" providerId="ADAL" clId="{C743B87D-0AEC-4D74-876F-FE1BDB11A728}" dt="2024-09-17T07:58:35.061" v="43" actId="20577"/>
            <ac:spMkLst>
              <pc:docMk/>
              <pc:sldMasterMk cId="3524379556" sldId="2147483858"/>
              <pc:sldLayoutMk cId="2543649752" sldId="2147483859"/>
              <ac:spMk id="20" creationId="{00000000-0000-0000-0000-000000000000}"/>
            </ac:spMkLst>
          </pc:spChg>
        </pc:sldLayoutChg>
        <pc:sldLayoutChg chg="modSp mod">
          <pc:chgData name="James Rowe" userId="cc2cee19-e5d1-4151-83e7-90fe81457f5a" providerId="ADAL" clId="{C743B87D-0AEC-4D74-876F-FE1BDB11A728}" dt="2024-09-17T07:59:17.501" v="121"/>
          <pc:sldLayoutMkLst>
            <pc:docMk/>
            <pc:sldMasterMk cId="3524379556" sldId="2147483858"/>
            <pc:sldLayoutMk cId="1227903630" sldId="2147483860"/>
          </pc:sldLayoutMkLst>
          <pc:spChg chg="mod">
            <ac:chgData name="James Rowe" userId="cc2cee19-e5d1-4151-83e7-90fe81457f5a" providerId="ADAL" clId="{C743B87D-0AEC-4D74-876F-FE1BDB11A728}" dt="2024-09-17T07:59:17.501" v="121"/>
            <ac:spMkLst>
              <pc:docMk/>
              <pc:sldMasterMk cId="3524379556" sldId="2147483858"/>
              <pc:sldLayoutMk cId="1227903630" sldId="2147483860"/>
              <ac:spMk id="5" creationId="{00000000-0000-0000-0000-000000000000}"/>
            </ac:spMkLst>
          </pc:spChg>
        </pc:sldLayoutChg>
        <pc:sldLayoutChg chg="modSp mod">
          <pc:chgData name="James Rowe" userId="cc2cee19-e5d1-4151-83e7-90fe81457f5a" providerId="ADAL" clId="{C743B87D-0AEC-4D74-876F-FE1BDB11A728}" dt="2024-09-17T07:59:20.291" v="122"/>
          <pc:sldLayoutMkLst>
            <pc:docMk/>
            <pc:sldMasterMk cId="3524379556" sldId="2147483858"/>
            <pc:sldLayoutMk cId="3337795343" sldId="2147483861"/>
          </pc:sldLayoutMkLst>
          <pc:spChg chg="mod">
            <ac:chgData name="James Rowe" userId="cc2cee19-e5d1-4151-83e7-90fe81457f5a" providerId="ADAL" clId="{C743B87D-0AEC-4D74-876F-FE1BDB11A728}" dt="2024-09-17T07:59:20.291" v="122"/>
            <ac:spMkLst>
              <pc:docMk/>
              <pc:sldMasterMk cId="3524379556" sldId="2147483858"/>
              <pc:sldLayoutMk cId="3337795343" sldId="2147483861"/>
              <ac:spMk id="9" creationId="{00000000-0000-0000-0000-000000000000}"/>
            </ac:spMkLst>
          </pc:spChg>
        </pc:sldLayoutChg>
        <pc:sldLayoutChg chg="modSp mod">
          <pc:chgData name="James Rowe" userId="cc2cee19-e5d1-4151-83e7-90fe81457f5a" providerId="ADAL" clId="{C743B87D-0AEC-4D74-876F-FE1BDB11A728}" dt="2024-09-17T07:59:28.159" v="125"/>
          <pc:sldLayoutMkLst>
            <pc:docMk/>
            <pc:sldMasterMk cId="3524379556" sldId="2147483858"/>
            <pc:sldLayoutMk cId="1532523407" sldId="2147483862"/>
          </pc:sldLayoutMkLst>
          <pc:spChg chg="mod">
            <ac:chgData name="James Rowe" userId="cc2cee19-e5d1-4151-83e7-90fe81457f5a" providerId="ADAL" clId="{C743B87D-0AEC-4D74-876F-FE1BDB11A728}" dt="2024-09-17T07:59:28.159" v="125"/>
            <ac:spMkLst>
              <pc:docMk/>
              <pc:sldMasterMk cId="3524379556" sldId="2147483858"/>
              <pc:sldLayoutMk cId="1532523407" sldId="2147483862"/>
              <ac:spMk id="11" creationId="{00000000-0000-0000-0000-000000000000}"/>
            </ac:spMkLst>
          </pc:spChg>
        </pc:sldLayoutChg>
        <pc:sldLayoutChg chg="modSp mod">
          <pc:chgData name="James Rowe" userId="cc2cee19-e5d1-4151-83e7-90fe81457f5a" providerId="ADAL" clId="{C743B87D-0AEC-4D74-876F-FE1BDB11A728}" dt="2024-09-17T07:59:22.860" v="123"/>
          <pc:sldLayoutMkLst>
            <pc:docMk/>
            <pc:sldMasterMk cId="3524379556" sldId="2147483858"/>
            <pc:sldLayoutMk cId="993719453" sldId="2147483863"/>
          </pc:sldLayoutMkLst>
          <pc:spChg chg="mod">
            <ac:chgData name="James Rowe" userId="cc2cee19-e5d1-4151-83e7-90fe81457f5a" providerId="ADAL" clId="{C743B87D-0AEC-4D74-876F-FE1BDB11A728}" dt="2024-09-17T07:59:22.860" v="123"/>
            <ac:spMkLst>
              <pc:docMk/>
              <pc:sldMasterMk cId="3524379556" sldId="2147483858"/>
              <pc:sldLayoutMk cId="993719453" sldId="2147483863"/>
              <ac:spMk id="5" creationId="{00000000-0000-0000-0000-000000000000}"/>
            </ac:spMkLst>
          </pc:spChg>
        </pc:sldLayoutChg>
        <pc:sldLayoutChg chg="modSp mod">
          <pc:chgData name="James Rowe" userId="cc2cee19-e5d1-4151-83e7-90fe81457f5a" providerId="ADAL" clId="{C743B87D-0AEC-4D74-876F-FE1BDB11A728}" dt="2024-09-17T07:59:25.519" v="124"/>
          <pc:sldLayoutMkLst>
            <pc:docMk/>
            <pc:sldMasterMk cId="3524379556" sldId="2147483858"/>
            <pc:sldLayoutMk cId="2281747263" sldId="2147483864"/>
          </pc:sldLayoutMkLst>
          <pc:spChg chg="mod">
            <ac:chgData name="James Rowe" userId="cc2cee19-e5d1-4151-83e7-90fe81457f5a" providerId="ADAL" clId="{C743B87D-0AEC-4D74-876F-FE1BDB11A728}" dt="2024-09-17T07:59:25.519" v="124"/>
            <ac:spMkLst>
              <pc:docMk/>
              <pc:sldMasterMk cId="3524379556" sldId="2147483858"/>
              <pc:sldLayoutMk cId="2281747263" sldId="2147483864"/>
              <ac:spMk id="5" creationId="{00000000-0000-0000-0000-000000000000}"/>
            </ac:spMkLst>
          </pc:spChg>
        </pc:sldLayoutChg>
        <pc:sldLayoutChg chg="modSp mod">
          <pc:chgData name="James Rowe" userId="cc2cee19-e5d1-4151-83e7-90fe81457f5a" providerId="ADAL" clId="{C743B87D-0AEC-4D74-876F-FE1BDB11A728}" dt="2024-09-17T07:59:30.949" v="126"/>
          <pc:sldLayoutMkLst>
            <pc:docMk/>
            <pc:sldMasterMk cId="3524379556" sldId="2147483858"/>
            <pc:sldLayoutMk cId="4054306202" sldId="2147483865"/>
          </pc:sldLayoutMkLst>
          <pc:spChg chg="mod">
            <ac:chgData name="James Rowe" userId="cc2cee19-e5d1-4151-83e7-90fe81457f5a" providerId="ADAL" clId="{C743B87D-0AEC-4D74-876F-FE1BDB11A728}" dt="2024-09-17T07:59:30.949" v="126"/>
            <ac:spMkLst>
              <pc:docMk/>
              <pc:sldMasterMk cId="3524379556" sldId="2147483858"/>
              <pc:sldLayoutMk cId="4054306202" sldId="2147483865"/>
              <ac:spMk id="5" creationId="{00000000-0000-0000-0000-000000000000}"/>
            </ac:spMkLst>
          </pc:spChg>
        </pc:sldLayoutChg>
        <pc:sldLayoutChg chg="modSp mod">
          <pc:chgData name="James Rowe" userId="cc2cee19-e5d1-4151-83e7-90fe81457f5a" providerId="ADAL" clId="{C743B87D-0AEC-4D74-876F-FE1BDB11A728}" dt="2024-09-17T07:59:34.742" v="127"/>
          <pc:sldLayoutMkLst>
            <pc:docMk/>
            <pc:sldMasterMk cId="3524379556" sldId="2147483858"/>
            <pc:sldLayoutMk cId="860626832" sldId="2147483866"/>
          </pc:sldLayoutMkLst>
          <pc:spChg chg="mod">
            <ac:chgData name="James Rowe" userId="cc2cee19-e5d1-4151-83e7-90fe81457f5a" providerId="ADAL" clId="{C743B87D-0AEC-4D74-876F-FE1BDB11A728}" dt="2024-09-17T07:59:34.742" v="127"/>
            <ac:spMkLst>
              <pc:docMk/>
              <pc:sldMasterMk cId="3524379556" sldId="2147483858"/>
              <pc:sldLayoutMk cId="860626832" sldId="2147483866"/>
              <ac:spMk id="6" creationId="{00000000-0000-0000-0000-000000000000}"/>
            </ac:spMkLst>
          </pc:spChg>
        </pc:sldLayoutChg>
        <pc:sldLayoutChg chg="modSp mod">
          <pc:chgData name="James Rowe" userId="cc2cee19-e5d1-4151-83e7-90fe81457f5a" providerId="ADAL" clId="{C743B87D-0AEC-4D74-876F-FE1BDB11A728}" dt="2024-09-17T07:59:36.926" v="128"/>
          <pc:sldLayoutMkLst>
            <pc:docMk/>
            <pc:sldMasterMk cId="3524379556" sldId="2147483858"/>
            <pc:sldLayoutMk cId="789073456" sldId="2147483867"/>
          </pc:sldLayoutMkLst>
          <pc:spChg chg="mod">
            <ac:chgData name="James Rowe" userId="cc2cee19-e5d1-4151-83e7-90fe81457f5a" providerId="ADAL" clId="{C743B87D-0AEC-4D74-876F-FE1BDB11A728}" dt="2024-09-17T07:59:36.926" v="128"/>
            <ac:spMkLst>
              <pc:docMk/>
              <pc:sldMasterMk cId="3524379556" sldId="2147483858"/>
              <pc:sldLayoutMk cId="789073456" sldId="2147483867"/>
              <ac:spMk id="9" creationId="{00000000-0000-0000-0000-000000000000}"/>
            </ac:spMkLst>
          </pc:spChg>
        </pc:sldLayoutChg>
        <pc:sldLayoutChg chg="modSp mod">
          <pc:chgData name="James Rowe" userId="cc2cee19-e5d1-4151-83e7-90fe81457f5a" providerId="ADAL" clId="{C743B87D-0AEC-4D74-876F-FE1BDB11A728}" dt="2024-09-17T07:59:48.244" v="144" actId="20577"/>
          <pc:sldLayoutMkLst>
            <pc:docMk/>
            <pc:sldMasterMk cId="3524379556" sldId="2147483858"/>
            <pc:sldLayoutMk cId="2923391921" sldId="2147483868"/>
          </pc:sldLayoutMkLst>
          <pc:spChg chg="mod">
            <ac:chgData name="James Rowe" userId="cc2cee19-e5d1-4151-83e7-90fe81457f5a" providerId="ADAL" clId="{C743B87D-0AEC-4D74-876F-FE1BDB11A728}" dt="2024-09-17T07:59:42.651" v="129"/>
            <ac:spMkLst>
              <pc:docMk/>
              <pc:sldMasterMk cId="3524379556" sldId="2147483858"/>
              <pc:sldLayoutMk cId="2923391921" sldId="2147483868"/>
              <ac:spMk id="9" creationId="{00000000-0000-0000-0000-000000000000}"/>
            </ac:spMkLst>
          </pc:spChg>
          <pc:spChg chg="mod">
            <ac:chgData name="James Rowe" userId="cc2cee19-e5d1-4151-83e7-90fe81457f5a" providerId="ADAL" clId="{C743B87D-0AEC-4D74-876F-FE1BDB11A728}" dt="2024-09-17T07:59:48.244" v="144" actId="20577"/>
            <ac:spMkLst>
              <pc:docMk/>
              <pc:sldMasterMk cId="3524379556" sldId="2147483858"/>
              <pc:sldLayoutMk cId="2923391921" sldId="2147483868"/>
              <ac:spMk id="13" creationId="{00000000-0000-0000-0000-000000000000}"/>
            </ac:spMkLst>
          </pc:spChg>
        </pc:sldLayoutChg>
        <pc:sldLayoutChg chg="modSp mod">
          <pc:chgData name="James Rowe" userId="cc2cee19-e5d1-4151-83e7-90fe81457f5a" providerId="ADAL" clId="{C743B87D-0AEC-4D74-876F-FE1BDB11A728}" dt="2024-09-17T07:58:49.827" v="86" actId="20577"/>
          <pc:sldLayoutMkLst>
            <pc:docMk/>
            <pc:sldMasterMk cId="3524379556" sldId="2147483858"/>
            <pc:sldLayoutMk cId="3969089443" sldId="2147483869"/>
          </pc:sldLayoutMkLst>
          <pc:spChg chg="mod">
            <ac:chgData name="James Rowe" userId="cc2cee19-e5d1-4151-83e7-90fe81457f5a" providerId="ADAL" clId="{C743B87D-0AEC-4D74-876F-FE1BDB11A728}" dt="2024-09-17T07:58:42.024" v="58" actId="20577"/>
            <ac:spMkLst>
              <pc:docMk/>
              <pc:sldMasterMk cId="3524379556" sldId="2147483858"/>
              <pc:sldLayoutMk cId="3969089443" sldId="2147483869"/>
              <ac:spMk id="10" creationId="{00000000-0000-0000-0000-000000000000}"/>
            </ac:spMkLst>
          </pc:spChg>
          <pc:spChg chg="mod">
            <ac:chgData name="James Rowe" userId="cc2cee19-e5d1-4151-83e7-90fe81457f5a" providerId="ADAL" clId="{C743B87D-0AEC-4D74-876F-FE1BDB11A728}" dt="2024-09-17T07:58:49.827" v="86" actId="20577"/>
            <ac:spMkLst>
              <pc:docMk/>
              <pc:sldMasterMk cId="3524379556" sldId="2147483858"/>
              <pc:sldLayoutMk cId="3969089443" sldId="2147483869"/>
              <ac:spMk id="20" creationId="{00000000-0000-0000-0000-000000000000}"/>
            </ac:spMkLst>
          </pc:spChg>
        </pc:sldLayoutChg>
      </pc:sldMasterChg>
    </pc:docChg>
  </pc:docChgLst>
  <pc:docChgLst>
    <pc:chgData name="James Rowe" userId="S::james.rowe@glasgow.ac.uk::cc2cee19-e5d1-4151-83e7-90fe81457f5a" providerId="AD" clId="Web-{916975CB-A375-E61C-90CD-AF7E82BD56CD}"/>
    <pc:docChg chg="delSld modSld">
      <pc:chgData name="James Rowe" userId="S::james.rowe@glasgow.ac.uk::cc2cee19-e5d1-4151-83e7-90fe81457f5a" providerId="AD" clId="Web-{916975CB-A375-E61C-90CD-AF7E82BD56CD}" dt="2023-10-11T09:30:38.171" v="6" actId="20577"/>
      <pc:docMkLst>
        <pc:docMk/>
      </pc:docMkLst>
      <pc:sldChg chg="mod modShow">
        <pc:chgData name="James Rowe" userId="S::james.rowe@glasgow.ac.uk::cc2cee19-e5d1-4151-83e7-90fe81457f5a" providerId="AD" clId="Web-{916975CB-A375-E61C-90CD-AF7E82BD56CD}" dt="2023-10-11T09:29:59.467" v="4"/>
        <pc:sldMkLst>
          <pc:docMk/>
          <pc:sldMk cId="42139366" sldId="380"/>
        </pc:sldMkLst>
      </pc:sldChg>
      <pc:sldChg chg="mod modShow">
        <pc:chgData name="James Rowe" userId="S::james.rowe@glasgow.ac.uk::cc2cee19-e5d1-4151-83e7-90fe81457f5a" providerId="AD" clId="Web-{916975CB-A375-E61C-90CD-AF7E82BD56CD}" dt="2023-10-11T09:30:01.311" v="5"/>
        <pc:sldMkLst>
          <pc:docMk/>
          <pc:sldMk cId="3068829979" sldId="381"/>
        </pc:sldMkLst>
      </pc:sldChg>
      <pc:sldChg chg="modSp">
        <pc:chgData name="James Rowe" userId="S::james.rowe@glasgow.ac.uk::cc2cee19-e5d1-4151-83e7-90fe81457f5a" providerId="AD" clId="Web-{916975CB-A375-E61C-90CD-AF7E82BD56CD}" dt="2023-10-11T09:30:38.171" v="6" actId="20577"/>
        <pc:sldMkLst>
          <pc:docMk/>
          <pc:sldMk cId="3949073546" sldId="386"/>
        </pc:sldMkLst>
        <pc:spChg chg="mod">
          <ac:chgData name="James Rowe" userId="S::james.rowe@glasgow.ac.uk::cc2cee19-e5d1-4151-83e7-90fe81457f5a" providerId="AD" clId="Web-{916975CB-A375-E61C-90CD-AF7E82BD56CD}" dt="2023-10-11T09:30:38.171" v="6" actId="20577"/>
          <ac:spMkLst>
            <pc:docMk/>
            <pc:sldMk cId="3949073546" sldId="386"/>
            <ac:spMk id="3" creationId="{7D9C5ADF-D714-4806-B0C8-EDFDD7A17023}"/>
          </ac:spMkLst>
        </pc:spChg>
      </pc:sldChg>
      <pc:sldChg chg="modSp">
        <pc:chgData name="James Rowe" userId="S::james.rowe@glasgow.ac.uk::cc2cee19-e5d1-4151-83e7-90fe81457f5a" providerId="AD" clId="Web-{916975CB-A375-E61C-90CD-AF7E82BD56CD}" dt="2023-10-11T09:29:32.841" v="3" actId="20577"/>
        <pc:sldMkLst>
          <pc:docMk/>
          <pc:sldMk cId="789156116" sldId="410"/>
        </pc:sldMkLst>
        <pc:spChg chg="mod">
          <ac:chgData name="James Rowe" userId="S::james.rowe@glasgow.ac.uk::cc2cee19-e5d1-4151-83e7-90fe81457f5a" providerId="AD" clId="Web-{916975CB-A375-E61C-90CD-AF7E82BD56CD}" dt="2023-10-11T09:29:32.841" v="3" actId="20577"/>
          <ac:spMkLst>
            <pc:docMk/>
            <pc:sldMk cId="789156116" sldId="410"/>
            <ac:spMk id="3" creationId="{EF667CD2-FB66-002A-F4C3-F5106E777E0E}"/>
          </ac:spMkLst>
        </pc:spChg>
      </pc:sldChg>
      <pc:sldChg chg="del">
        <pc:chgData name="James Rowe" userId="S::james.rowe@glasgow.ac.uk::cc2cee19-e5d1-4151-83e7-90fe81457f5a" providerId="AD" clId="Web-{916975CB-A375-E61C-90CD-AF7E82BD56CD}" dt="2023-10-11T09:28:35.309" v="0"/>
        <pc:sldMkLst>
          <pc:docMk/>
          <pc:sldMk cId="2403934904" sldId="425"/>
        </pc:sldMkLst>
      </pc:sldChg>
      <pc:sldChg chg="mod modShow">
        <pc:chgData name="James Rowe" userId="S::james.rowe@glasgow.ac.uk::cc2cee19-e5d1-4151-83e7-90fe81457f5a" providerId="AD" clId="Web-{916975CB-A375-E61C-90CD-AF7E82BD56CD}" dt="2023-10-11T09:28:49.012" v="1"/>
        <pc:sldMkLst>
          <pc:docMk/>
          <pc:sldMk cId="2683854022" sldId="426"/>
        </pc:sldMkLst>
      </pc:sldChg>
    </pc:docChg>
  </pc:docChgLst>
  <pc:docChgLst>
    <pc:chgData name="Elissa McKay" userId="S::elissa.mckay@glasgow.ac.uk::8696f77e-75b9-4290-957e-5203fb6ab460" providerId="AD" clId="Web-{FBB878FA-26D6-036B-CF9B-9C14ECA77219}"/>
    <pc:docChg chg="addSld delSld modSld">
      <pc:chgData name="Elissa McKay" userId="S::elissa.mckay@glasgow.ac.uk::8696f77e-75b9-4290-957e-5203fb6ab460" providerId="AD" clId="Web-{FBB878FA-26D6-036B-CF9B-9C14ECA77219}" dt="2022-10-11T13:03:40.855" v="157" actId="14100"/>
      <pc:docMkLst>
        <pc:docMk/>
      </pc:docMkLst>
      <pc:sldChg chg="addSp delSp modSp mod modClrScheme chgLayout">
        <pc:chgData name="Elissa McKay" userId="S::elissa.mckay@glasgow.ac.uk::8696f77e-75b9-4290-957e-5203fb6ab460" providerId="AD" clId="Web-{FBB878FA-26D6-036B-CF9B-9C14ECA77219}" dt="2022-10-11T13:03:40.855" v="157" actId="14100"/>
        <pc:sldMkLst>
          <pc:docMk/>
          <pc:sldMk cId="1658100839" sldId="395"/>
        </pc:sldMkLst>
        <pc:spChg chg="mod ord">
          <ac:chgData name="Elissa McKay" userId="S::elissa.mckay@glasgow.ac.uk::8696f77e-75b9-4290-957e-5203fb6ab460" providerId="AD" clId="Web-{FBB878FA-26D6-036B-CF9B-9C14ECA77219}" dt="2022-10-11T13:01:53.993" v="18" actId="14100"/>
          <ac:spMkLst>
            <pc:docMk/>
            <pc:sldMk cId="1658100839" sldId="395"/>
            <ac:spMk id="2" creationId="{269729F4-C83C-FABA-3184-8F773D6F2EB1}"/>
          </ac:spMkLst>
        </pc:spChg>
        <pc:spChg chg="del">
          <ac:chgData name="Elissa McKay" userId="S::elissa.mckay@glasgow.ac.uk::8696f77e-75b9-4290-957e-5203fb6ab460" providerId="AD" clId="Web-{FBB878FA-26D6-036B-CF9B-9C14ECA77219}" dt="2022-10-11T13:00:49.788" v="0"/>
          <ac:spMkLst>
            <pc:docMk/>
            <pc:sldMk cId="1658100839" sldId="395"/>
            <ac:spMk id="3" creationId="{8A1DB403-0094-399E-8832-09EA61AA4B2B}"/>
          </ac:spMkLst>
        </pc:spChg>
        <pc:spChg chg="add mod">
          <ac:chgData name="Elissa McKay" userId="S::elissa.mckay@glasgow.ac.uk::8696f77e-75b9-4290-957e-5203fb6ab460" providerId="AD" clId="Web-{FBB878FA-26D6-036B-CF9B-9C14ECA77219}" dt="2022-10-11T13:03:40.855" v="157" actId="14100"/>
          <ac:spMkLst>
            <pc:docMk/>
            <pc:sldMk cId="1658100839" sldId="395"/>
            <ac:spMk id="5" creationId="{B124FC49-E02E-BA30-42C1-8E1F51E5510F}"/>
          </ac:spMkLst>
        </pc:spChg>
        <pc:picChg chg="add mod ord">
          <ac:chgData name="Elissa McKay" userId="S::elissa.mckay@glasgow.ac.uk::8696f77e-75b9-4290-957e-5203fb6ab460" providerId="AD" clId="Web-{FBB878FA-26D6-036B-CF9B-9C14ECA77219}" dt="2022-10-11T13:01:40.524" v="7" actId="1076"/>
          <ac:picMkLst>
            <pc:docMk/>
            <pc:sldMk cId="1658100839" sldId="395"/>
            <ac:picMk id="4" creationId="{C6E25A85-2666-25AC-7845-A2365B340B90}"/>
          </ac:picMkLst>
        </pc:picChg>
      </pc:sldChg>
      <pc:sldChg chg="add replId">
        <pc:chgData name="Elissa McKay" userId="S::elissa.mckay@glasgow.ac.uk::8696f77e-75b9-4290-957e-5203fb6ab460" providerId="AD" clId="Web-{FBB878FA-26D6-036B-CF9B-9C14ECA77219}" dt="2022-10-11T13:00:51.648" v="1"/>
        <pc:sldMkLst>
          <pc:docMk/>
          <pc:sldMk cId="2090083194" sldId="396"/>
        </pc:sldMkLst>
      </pc:sldChg>
      <pc:sldChg chg="add del replId">
        <pc:chgData name="Elissa McKay" userId="S::elissa.mckay@glasgow.ac.uk::8696f77e-75b9-4290-957e-5203fb6ab460" providerId="AD" clId="Web-{FBB878FA-26D6-036B-CF9B-9C14ECA77219}" dt="2022-10-11T13:02:04.196" v="22"/>
        <pc:sldMkLst>
          <pc:docMk/>
          <pc:sldMk cId="396417607" sldId="397"/>
        </pc:sldMkLst>
      </pc:sldChg>
      <pc:sldChg chg="add del replId">
        <pc:chgData name="Elissa McKay" userId="S::elissa.mckay@glasgow.ac.uk::8696f77e-75b9-4290-957e-5203fb6ab460" providerId="AD" clId="Web-{FBB878FA-26D6-036B-CF9B-9C14ECA77219}" dt="2022-10-11T13:01:57.649" v="20"/>
        <pc:sldMkLst>
          <pc:docMk/>
          <pc:sldMk cId="2870241716" sldId="397"/>
        </pc:sldMkLst>
      </pc:sldChg>
    </pc:docChg>
  </pc:docChgLst>
  <pc:docChgLst>
    <pc:chgData name="James Rowe" userId="cc2cee19-e5d1-4151-83e7-90fe81457f5a" providerId="ADAL" clId="{36F4820A-18C3-47FB-908F-A59EB663151F}"/>
    <pc:docChg chg="undo custSel addSld delSld modSld sldOrd">
      <pc:chgData name="James Rowe" userId="cc2cee19-e5d1-4151-83e7-90fe81457f5a" providerId="ADAL" clId="{36F4820A-18C3-47FB-908F-A59EB663151F}" dt="2023-06-07T16:01:20.602" v="873" actId="20577"/>
      <pc:docMkLst>
        <pc:docMk/>
      </pc:docMkLst>
      <pc:sldChg chg="modSp mod">
        <pc:chgData name="James Rowe" userId="cc2cee19-e5d1-4151-83e7-90fe81457f5a" providerId="ADAL" clId="{36F4820A-18C3-47FB-908F-A59EB663151F}" dt="2023-06-07T13:35:57.816" v="522" actId="20577"/>
        <pc:sldMkLst>
          <pc:docMk/>
          <pc:sldMk cId="1953731263" sldId="332"/>
        </pc:sldMkLst>
        <pc:spChg chg="mod">
          <ac:chgData name="James Rowe" userId="cc2cee19-e5d1-4151-83e7-90fe81457f5a" providerId="ADAL" clId="{36F4820A-18C3-47FB-908F-A59EB663151F}" dt="2023-06-07T13:35:57.816" v="522" actId="20577"/>
          <ac:spMkLst>
            <pc:docMk/>
            <pc:sldMk cId="1953731263" sldId="332"/>
            <ac:spMk id="3" creationId="{8CBD4C98-1444-4FA2-95CE-F3840BA78D28}"/>
          </ac:spMkLst>
        </pc:spChg>
      </pc:sldChg>
      <pc:sldChg chg="modSp mod">
        <pc:chgData name="James Rowe" userId="cc2cee19-e5d1-4151-83e7-90fe81457f5a" providerId="ADAL" clId="{36F4820A-18C3-47FB-908F-A59EB663151F}" dt="2023-06-07T13:35:05.291" v="492" actId="20577"/>
        <pc:sldMkLst>
          <pc:docMk/>
          <pc:sldMk cId="3626194765" sldId="379"/>
        </pc:sldMkLst>
        <pc:spChg chg="mod">
          <ac:chgData name="James Rowe" userId="cc2cee19-e5d1-4151-83e7-90fe81457f5a" providerId="ADAL" clId="{36F4820A-18C3-47FB-908F-A59EB663151F}" dt="2023-06-07T13:35:05.291" v="492" actId="20577"/>
          <ac:spMkLst>
            <pc:docMk/>
            <pc:sldMk cId="3626194765" sldId="379"/>
            <ac:spMk id="3" creationId="{C209B04A-B5B9-4F26-AD35-D364199173FE}"/>
          </ac:spMkLst>
        </pc:spChg>
      </pc:sldChg>
      <pc:sldChg chg="modSp mod ord">
        <pc:chgData name="James Rowe" userId="cc2cee19-e5d1-4151-83e7-90fe81457f5a" providerId="ADAL" clId="{36F4820A-18C3-47FB-908F-A59EB663151F}" dt="2023-06-07T15:57:19.224" v="727" actId="20577"/>
        <pc:sldMkLst>
          <pc:docMk/>
          <pc:sldMk cId="42139366" sldId="380"/>
        </pc:sldMkLst>
        <pc:spChg chg="mod">
          <ac:chgData name="James Rowe" userId="cc2cee19-e5d1-4151-83e7-90fe81457f5a" providerId="ADAL" clId="{36F4820A-18C3-47FB-908F-A59EB663151F}" dt="2023-06-07T15:57:19.224" v="727" actId="20577"/>
          <ac:spMkLst>
            <pc:docMk/>
            <pc:sldMk cId="42139366" sldId="380"/>
            <ac:spMk id="4" creationId="{DFF33A75-F923-4BAF-711B-2E8701839814}"/>
          </ac:spMkLst>
        </pc:spChg>
      </pc:sldChg>
      <pc:sldChg chg="modSp mod">
        <pc:chgData name="James Rowe" userId="cc2cee19-e5d1-4151-83e7-90fe81457f5a" providerId="ADAL" clId="{36F4820A-18C3-47FB-908F-A59EB663151F}" dt="2023-06-07T15:57:45.710" v="769" actId="20577"/>
        <pc:sldMkLst>
          <pc:docMk/>
          <pc:sldMk cId="3068829979" sldId="381"/>
        </pc:sldMkLst>
        <pc:spChg chg="mod">
          <ac:chgData name="James Rowe" userId="cc2cee19-e5d1-4151-83e7-90fe81457f5a" providerId="ADAL" clId="{36F4820A-18C3-47FB-908F-A59EB663151F}" dt="2023-06-07T15:57:45.710" v="769" actId="20577"/>
          <ac:spMkLst>
            <pc:docMk/>
            <pc:sldMk cId="3068829979" sldId="381"/>
            <ac:spMk id="4" creationId="{DFF33A75-F923-4BAF-711B-2E8701839814}"/>
          </ac:spMkLst>
        </pc:spChg>
      </pc:sldChg>
      <pc:sldChg chg="modSp mod">
        <pc:chgData name="James Rowe" userId="cc2cee19-e5d1-4151-83e7-90fe81457f5a" providerId="ADAL" clId="{36F4820A-18C3-47FB-908F-A59EB663151F}" dt="2023-06-07T13:36:28.052" v="523" actId="114"/>
        <pc:sldMkLst>
          <pc:docMk/>
          <pc:sldMk cId="31115241" sldId="382"/>
        </pc:sldMkLst>
        <pc:spChg chg="mod">
          <ac:chgData name="James Rowe" userId="cc2cee19-e5d1-4151-83e7-90fe81457f5a" providerId="ADAL" clId="{36F4820A-18C3-47FB-908F-A59EB663151F}" dt="2023-06-07T13:36:28.052" v="523" actId="114"/>
          <ac:spMkLst>
            <pc:docMk/>
            <pc:sldMk cId="31115241" sldId="382"/>
            <ac:spMk id="2" creationId="{26A81A5A-2A4B-9FE2-3F4D-249CE4F8D033}"/>
          </ac:spMkLst>
        </pc:spChg>
      </pc:sldChg>
      <pc:sldChg chg="mod modShow">
        <pc:chgData name="James Rowe" userId="cc2cee19-e5d1-4151-83e7-90fe81457f5a" providerId="ADAL" clId="{36F4820A-18C3-47FB-908F-A59EB663151F}" dt="2023-06-07T13:28:23.668" v="449" actId="729"/>
        <pc:sldMkLst>
          <pc:docMk/>
          <pc:sldMk cId="4187771420" sldId="389"/>
        </pc:sldMkLst>
      </pc:sldChg>
      <pc:sldChg chg="modSp mod">
        <pc:chgData name="James Rowe" userId="cc2cee19-e5d1-4151-83e7-90fe81457f5a" providerId="ADAL" clId="{36F4820A-18C3-47FB-908F-A59EB663151F}" dt="2023-06-07T13:36:33.590" v="524" actId="114"/>
        <pc:sldMkLst>
          <pc:docMk/>
          <pc:sldMk cId="3134963555" sldId="394"/>
        </pc:sldMkLst>
        <pc:spChg chg="mod">
          <ac:chgData name="James Rowe" userId="cc2cee19-e5d1-4151-83e7-90fe81457f5a" providerId="ADAL" clId="{36F4820A-18C3-47FB-908F-A59EB663151F}" dt="2023-06-07T13:36:33.590" v="524" actId="114"/>
          <ac:spMkLst>
            <pc:docMk/>
            <pc:sldMk cId="3134963555" sldId="394"/>
            <ac:spMk id="2" creationId="{26A81A5A-2A4B-9FE2-3F4D-249CE4F8D033}"/>
          </ac:spMkLst>
        </pc:spChg>
      </pc:sldChg>
      <pc:sldChg chg="add ord">
        <pc:chgData name="James Rowe" userId="cc2cee19-e5d1-4151-83e7-90fe81457f5a" providerId="ADAL" clId="{36F4820A-18C3-47FB-908F-A59EB663151F}" dt="2023-06-07T15:56:16.733" v="709"/>
        <pc:sldMkLst>
          <pc:docMk/>
          <pc:sldMk cId="3564008511" sldId="395"/>
        </pc:sldMkLst>
      </pc:sldChg>
      <pc:sldChg chg="add ord">
        <pc:chgData name="James Rowe" userId="cc2cee19-e5d1-4151-83e7-90fe81457f5a" providerId="ADAL" clId="{36F4820A-18C3-47FB-908F-A59EB663151F}" dt="2023-06-07T15:54:44.046" v="706"/>
        <pc:sldMkLst>
          <pc:docMk/>
          <pc:sldMk cId="3393394936" sldId="396"/>
        </pc:sldMkLst>
      </pc:sldChg>
      <pc:sldChg chg="add">
        <pc:chgData name="James Rowe" userId="cc2cee19-e5d1-4151-83e7-90fe81457f5a" providerId="ADAL" clId="{36F4820A-18C3-47FB-908F-A59EB663151F}" dt="2023-06-07T15:56:34.184" v="710"/>
        <pc:sldMkLst>
          <pc:docMk/>
          <pc:sldMk cId="2750414291" sldId="397"/>
        </pc:sldMkLst>
      </pc:sldChg>
      <pc:sldChg chg="add ord">
        <pc:chgData name="James Rowe" userId="cc2cee19-e5d1-4151-83e7-90fe81457f5a" providerId="ADAL" clId="{36F4820A-18C3-47FB-908F-A59EB663151F}" dt="2023-06-07T15:56:49.048" v="713"/>
        <pc:sldMkLst>
          <pc:docMk/>
          <pc:sldMk cId="3135846408" sldId="398"/>
        </pc:sldMkLst>
      </pc:sldChg>
      <pc:sldChg chg="modSp mod">
        <pc:chgData name="James Rowe" userId="cc2cee19-e5d1-4151-83e7-90fe81457f5a" providerId="ADAL" clId="{36F4820A-18C3-47FB-908F-A59EB663151F}" dt="2023-06-07T13:31:25.875" v="489" actId="1076"/>
        <pc:sldMkLst>
          <pc:docMk/>
          <pc:sldMk cId="2001319671" sldId="400"/>
        </pc:sldMkLst>
        <pc:spChg chg="mod">
          <ac:chgData name="James Rowe" userId="cc2cee19-e5d1-4151-83e7-90fe81457f5a" providerId="ADAL" clId="{36F4820A-18C3-47FB-908F-A59EB663151F}" dt="2023-06-07T13:31:25.875" v="489" actId="1076"/>
          <ac:spMkLst>
            <pc:docMk/>
            <pc:sldMk cId="2001319671" sldId="400"/>
            <ac:spMk id="2" creationId="{BF07EE7A-7D7E-1D88-FEF7-EC34C8603319}"/>
          </ac:spMkLst>
        </pc:spChg>
        <pc:spChg chg="mod">
          <ac:chgData name="James Rowe" userId="cc2cee19-e5d1-4151-83e7-90fe81457f5a" providerId="ADAL" clId="{36F4820A-18C3-47FB-908F-A59EB663151F}" dt="2023-06-07T13:31:16.064" v="488" actId="20577"/>
          <ac:spMkLst>
            <pc:docMk/>
            <pc:sldMk cId="2001319671" sldId="400"/>
            <ac:spMk id="5" creationId="{0F28CF66-F486-8203-02E4-2B5555B21BAB}"/>
          </ac:spMkLst>
        </pc:spChg>
      </pc:sldChg>
      <pc:sldChg chg="mod modShow">
        <pc:chgData name="James Rowe" userId="cc2cee19-e5d1-4151-83e7-90fe81457f5a" providerId="ADAL" clId="{36F4820A-18C3-47FB-908F-A59EB663151F}" dt="2023-06-07T13:29:20.156" v="472" actId="729"/>
        <pc:sldMkLst>
          <pc:docMk/>
          <pc:sldMk cId="4160403495" sldId="405"/>
        </pc:sldMkLst>
      </pc:sldChg>
      <pc:sldChg chg="modSp mod">
        <pc:chgData name="James Rowe" userId="cc2cee19-e5d1-4151-83e7-90fe81457f5a" providerId="ADAL" clId="{36F4820A-18C3-47FB-908F-A59EB663151F}" dt="2023-06-07T16:01:20.602" v="873" actId="20577"/>
        <pc:sldMkLst>
          <pc:docMk/>
          <pc:sldMk cId="3932961820" sldId="406"/>
        </pc:sldMkLst>
        <pc:spChg chg="mod">
          <ac:chgData name="James Rowe" userId="cc2cee19-e5d1-4151-83e7-90fe81457f5a" providerId="ADAL" clId="{36F4820A-18C3-47FB-908F-A59EB663151F}" dt="2023-06-07T16:01:20.602" v="873" actId="20577"/>
          <ac:spMkLst>
            <pc:docMk/>
            <pc:sldMk cId="3932961820" sldId="406"/>
            <ac:spMk id="2" creationId="{D7841FA2-446C-E13C-F754-3D1F69DE0036}"/>
          </ac:spMkLst>
        </pc:spChg>
      </pc:sldChg>
      <pc:sldChg chg="modSp mod">
        <pc:chgData name="James Rowe" userId="cc2cee19-e5d1-4151-83e7-90fe81457f5a" providerId="ADAL" clId="{36F4820A-18C3-47FB-908F-A59EB663151F}" dt="2023-06-07T13:49:03.798" v="586" actId="20577"/>
        <pc:sldMkLst>
          <pc:docMk/>
          <pc:sldMk cId="2195229292" sldId="407"/>
        </pc:sldMkLst>
        <pc:spChg chg="mod">
          <ac:chgData name="James Rowe" userId="cc2cee19-e5d1-4151-83e7-90fe81457f5a" providerId="ADAL" clId="{36F4820A-18C3-47FB-908F-A59EB663151F}" dt="2023-06-07T13:49:03.798" v="586" actId="20577"/>
          <ac:spMkLst>
            <pc:docMk/>
            <pc:sldMk cId="2195229292" sldId="407"/>
            <ac:spMk id="2" creationId="{D7841FA2-446C-E13C-F754-3D1F69DE0036}"/>
          </ac:spMkLst>
        </pc:spChg>
      </pc:sldChg>
      <pc:sldChg chg="modSp del mod">
        <pc:chgData name="James Rowe" userId="cc2cee19-e5d1-4151-83e7-90fe81457f5a" providerId="ADAL" clId="{36F4820A-18C3-47FB-908F-A59EB663151F}" dt="2023-06-07T13:52:15.015" v="679" actId="47"/>
        <pc:sldMkLst>
          <pc:docMk/>
          <pc:sldMk cId="1928245114" sldId="408"/>
        </pc:sldMkLst>
        <pc:spChg chg="mod">
          <ac:chgData name="James Rowe" userId="cc2cee19-e5d1-4151-83e7-90fe81457f5a" providerId="ADAL" clId="{36F4820A-18C3-47FB-908F-A59EB663151F}" dt="2023-06-07T13:34:23.922" v="491" actId="114"/>
          <ac:spMkLst>
            <pc:docMk/>
            <pc:sldMk cId="1928245114" sldId="408"/>
            <ac:spMk id="3" creationId="{308AB474-A0EF-46EA-AD85-E9B185A61425}"/>
          </ac:spMkLst>
        </pc:spChg>
      </pc:sldChg>
      <pc:sldChg chg="modSp mod">
        <pc:chgData name="James Rowe" userId="cc2cee19-e5d1-4151-83e7-90fe81457f5a" providerId="ADAL" clId="{36F4820A-18C3-47FB-908F-A59EB663151F}" dt="2023-06-07T15:59:32.042" v="837" actId="20577"/>
        <pc:sldMkLst>
          <pc:docMk/>
          <pc:sldMk cId="1515520611" sldId="409"/>
        </pc:sldMkLst>
        <pc:spChg chg="mod">
          <ac:chgData name="James Rowe" userId="cc2cee19-e5d1-4151-83e7-90fe81457f5a" providerId="ADAL" clId="{36F4820A-18C3-47FB-908F-A59EB663151F}" dt="2023-06-07T15:59:32.042" v="837" actId="20577"/>
          <ac:spMkLst>
            <pc:docMk/>
            <pc:sldMk cId="1515520611" sldId="409"/>
            <ac:spMk id="2" creationId="{A5B7E9E3-B212-4109-9AE1-CBA13C44C2F2}"/>
          </ac:spMkLst>
        </pc:spChg>
        <pc:spChg chg="mod">
          <ac:chgData name="James Rowe" userId="cc2cee19-e5d1-4151-83e7-90fe81457f5a" providerId="ADAL" clId="{36F4820A-18C3-47FB-908F-A59EB663151F}" dt="2023-06-07T13:51:54.630" v="675" actId="14100"/>
          <ac:spMkLst>
            <pc:docMk/>
            <pc:sldMk cId="1515520611" sldId="409"/>
            <ac:spMk id="3" creationId="{308AB474-A0EF-46EA-AD85-E9B185A61425}"/>
          </ac:spMkLst>
        </pc:spChg>
      </pc:sldChg>
      <pc:sldChg chg="modSp mod">
        <pc:chgData name="James Rowe" userId="cc2cee19-e5d1-4151-83e7-90fe81457f5a" providerId="ADAL" clId="{36F4820A-18C3-47FB-908F-A59EB663151F}" dt="2023-06-07T16:01:09.767" v="866" actId="20577"/>
        <pc:sldMkLst>
          <pc:docMk/>
          <pc:sldMk cId="2890931075" sldId="419"/>
        </pc:sldMkLst>
        <pc:spChg chg="mod">
          <ac:chgData name="James Rowe" userId="cc2cee19-e5d1-4151-83e7-90fe81457f5a" providerId="ADAL" clId="{36F4820A-18C3-47FB-908F-A59EB663151F}" dt="2023-06-07T16:01:09.767" v="866" actId="20577"/>
          <ac:spMkLst>
            <pc:docMk/>
            <pc:sldMk cId="2890931075" sldId="419"/>
            <ac:spMk id="2" creationId="{40E8F786-BFEC-1F58-090B-2A8FD6A49459}"/>
          </ac:spMkLst>
        </pc:spChg>
      </pc:sldChg>
      <pc:sldChg chg="modSp mod">
        <pc:chgData name="James Rowe" userId="cc2cee19-e5d1-4151-83e7-90fe81457f5a" providerId="ADAL" clId="{36F4820A-18C3-47FB-908F-A59EB663151F}" dt="2023-06-07T13:28:43.914" v="450" actId="20577"/>
        <pc:sldMkLst>
          <pc:docMk/>
          <pc:sldMk cId="2403934904" sldId="425"/>
        </pc:sldMkLst>
        <pc:spChg chg="mod">
          <ac:chgData name="James Rowe" userId="cc2cee19-e5d1-4151-83e7-90fe81457f5a" providerId="ADAL" clId="{36F4820A-18C3-47FB-908F-A59EB663151F}" dt="2023-06-07T13:28:43.914" v="450" actId="20577"/>
          <ac:spMkLst>
            <pc:docMk/>
            <pc:sldMk cId="2403934904" sldId="425"/>
            <ac:spMk id="2" creationId="{D7841FA2-446C-E13C-F754-3D1F69DE0036}"/>
          </ac:spMkLst>
        </pc:spChg>
      </pc:sldChg>
      <pc:sldChg chg="modSp add mod">
        <pc:chgData name="James Rowe" userId="cc2cee19-e5d1-4151-83e7-90fe81457f5a" providerId="ADAL" clId="{36F4820A-18C3-47FB-908F-A59EB663151F}" dt="2023-06-07T13:27:40.193" v="448" actId="5793"/>
        <pc:sldMkLst>
          <pc:docMk/>
          <pc:sldMk cId="2683854022" sldId="426"/>
        </pc:sldMkLst>
        <pc:spChg chg="mod">
          <ac:chgData name="James Rowe" userId="cc2cee19-e5d1-4151-83e7-90fe81457f5a" providerId="ADAL" clId="{36F4820A-18C3-47FB-908F-A59EB663151F}" dt="2023-06-07T13:27:40.193" v="448" actId="5793"/>
          <ac:spMkLst>
            <pc:docMk/>
            <pc:sldMk cId="2683854022" sldId="426"/>
            <ac:spMk id="2" creationId="{D7841FA2-446C-E13C-F754-3D1F69DE0036}"/>
          </ac:spMkLst>
        </pc:spChg>
        <pc:spChg chg="mod">
          <ac:chgData name="James Rowe" userId="cc2cee19-e5d1-4151-83e7-90fe81457f5a" providerId="ADAL" clId="{36F4820A-18C3-47FB-908F-A59EB663151F}" dt="2023-06-07T13:21:17.457" v="136" actId="20577"/>
          <ac:spMkLst>
            <pc:docMk/>
            <pc:sldMk cId="2683854022" sldId="426"/>
            <ac:spMk id="3" creationId="{424DA0A6-17FB-7877-AE1F-77E5DE793CF2}"/>
          </ac:spMkLst>
        </pc:spChg>
      </pc:sldChg>
      <pc:sldChg chg="modSp add mod ord">
        <pc:chgData name="James Rowe" userId="cc2cee19-e5d1-4151-83e7-90fe81457f5a" providerId="ADAL" clId="{36F4820A-18C3-47FB-908F-A59EB663151F}" dt="2023-06-07T15:59:54.257" v="840" actId="20577"/>
        <pc:sldMkLst>
          <pc:docMk/>
          <pc:sldMk cId="1637267760" sldId="427"/>
        </pc:sldMkLst>
        <pc:spChg chg="mod">
          <ac:chgData name="James Rowe" userId="cc2cee19-e5d1-4151-83e7-90fe81457f5a" providerId="ADAL" clId="{36F4820A-18C3-47FB-908F-A59EB663151F}" dt="2023-06-07T15:59:54.257" v="840" actId="20577"/>
          <ac:spMkLst>
            <pc:docMk/>
            <pc:sldMk cId="1637267760" sldId="427"/>
            <ac:spMk id="2" creationId="{A5B7E9E3-B212-4109-9AE1-CBA13C44C2F2}"/>
          </ac:spMkLst>
        </pc:spChg>
        <pc:spChg chg="mod">
          <ac:chgData name="James Rowe" userId="cc2cee19-e5d1-4151-83e7-90fe81457f5a" providerId="ADAL" clId="{36F4820A-18C3-47FB-908F-A59EB663151F}" dt="2023-06-07T13:52:24.197" v="683" actId="114"/>
          <ac:spMkLst>
            <pc:docMk/>
            <pc:sldMk cId="1637267760" sldId="427"/>
            <ac:spMk id="3" creationId="{308AB474-A0EF-46EA-AD85-E9B185A61425}"/>
          </ac:spMkLst>
        </pc:spChg>
      </pc:sldChg>
      <pc:sldChg chg="modSp add mod ord">
        <pc:chgData name="James Rowe" userId="cc2cee19-e5d1-4151-83e7-90fe81457f5a" providerId="ADAL" clId="{36F4820A-18C3-47FB-908F-A59EB663151F}" dt="2023-06-07T16:00:04.085" v="843" actId="20577"/>
        <pc:sldMkLst>
          <pc:docMk/>
          <pc:sldMk cId="2026291938" sldId="428"/>
        </pc:sldMkLst>
        <pc:spChg chg="mod">
          <ac:chgData name="James Rowe" userId="cc2cee19-e5d1-4151-83e7-90fe81457f5a" providerId="ADAL" clId="{36F4820A-18C3-47FB-908F-A59EB663151F}" dt="2023-06-07T16:00:04.085" v="843" actId="20577"/>
          <ac:spMkLst>
            <pc:docMk/>
            <pc:sldMk cId="2026291938" sldId="428"/>
            <ac:spMk id="2" creationId="{A5B7E9E3-B212-4109-9AE1-CBA13C44C2F2}"/>
          </ac:spMkLst>
        </pc:spChg>
        <pc:spChg chg="mod">
          <ac:chgData name="James Rowe" userId="cc2cee19-e5d1-4151-83e7-90fe81457f5a" providerId="ADAL" clId="{36F4820A-18C3-47FB-908F-A59EB663151F}" dt="2023-06-07T13:52:47.545" v="692" actId="114"/>
          <ac:spMkLst>
            <pc:docMk/>
            <pc:sldMk cId="2026291938" sldId="428"/>
            <ac:spMk id="3" creationId="{308AB474-A0EF-46EA-AD85-E9B185A61425}"/>
          </ac:spMkLst>
        </pc:spChg>
      </pc:sldChg>
      <pc:sldChg chg="modSp add mod ord">
        <pc:chgData name="James Rowe" userId="cc2cee19-e5d1-4151-83e7-90fe81457f5a" providerId="ADAL" clId="{36F4820A-18C3-47FB-908F-A59EB663151F}" dt="2023-06-07T16:00:12.556" v="846" actId="20577"/>
        <pc:sldMkLst>
          <pc:docMk/>
          <pc:sldMk cId="1426999492" sldId="429"/>
        </pc:sldMkLst>
        <pc:spChg chg="mod">
          <ac:chgData name="James Rowe" userId="cc2cee19-e5d1-4151-83e7-90fe81457f5a" providerId="ADAL" clId="{36F4820A-18C3-47FB-908F-A59EB663151F}" dt="2023-06-07T16:00:12.556" v="846" actId="20577"/>
          <ac:spMkLst>
            <pc:docMk/>
            <pc:sldMk cId="1426999492" sldId="429"/>
            <ac:spMk id="2" creationId="{A5B7E9E3-B212-4109-9AE1-CBA13C44C2F2}"/>
          </ac:spMkLst>
        </pc:spChg>
        <pc:spChg chg="mod">
          <ac:chgData name="James Rowe" userId="cc2cee19-e5d1-4151-83e7-90fe81457f5a" providerId="ADAL" clId="{36F4820A-18C3-47FB-908F-A59EB663151F}" dt="2023-06-07T13:53:05.450" v="703" actId="114"/>
          <ac:spMkLst>
            <pc:docMk/>
            <pc:sldMk cId="1426999492" sldId="429"/>
            <ac:spMk id="3" creationId="{308AB474-A0EF-46EA-AD85-E9B185A61425}"/>
          </ac:spMkLst>
        </pc:spChg>
      </pc:sldChg>
    </pc:docChg>
  </pc:docChgLst>
  <pc:docChgLst>
    <pc:chgData name="James Rowe" userId="S::james.rowe@glasgow.ac.uk::cc2cee19-e5d1-4151-83e7-90fe81457f5a" providerId="AD" clId="Web-{56162AE1-643C-1371-0455-92E22089098D}"/>
    <pc:docChg chg="addSld modSld sldOrd">
      <pc:chgData name="James Rowe" userId="S::james.rowe@glasgow.ac.uk::cc2cee19-e5d1-4151-83e7-90fe81457f5a" providerId="AD" clId="Web-{56162AE1-643C-1371-0455-92E22089098D}" dt="2023-06-07T13:19:19.166" v="36" actId="20577"/>
      <pc:docMkLst>
        <pc:docMk/>
      </pc:docMkLst>
      <pc:sldChg chg="modSp">
        <pc:chgData name="James Rowe" userId="S::james.rowe@glasgow.ac.uk::cc2cee19-e5d1-4151-83e7-90fe81457f5a" providerId="AD" clId="Web-{56162AE1-643C-1371-0455-92E22089098D}" dt="2023-06-07T13:11:54.637" v="9" actId="20577"/>
        <pc:sldMkLst>
          <pc:docMk/>
          <pc:sldMk cId="3455421028" sldId="280"/>
        </pc:sldMkLst>
        <pc:spChg chg="mod">
          <ac:chgData name="James Rowe" userId="S::james.rowe@glasgow.ac.uk::cc2cee19-e5d1-4151-83e7-90fe81457f5a" providerId="AD" clId="Web-{56162AE1-643C-1371-0455-92E22089098D}" dt="2023-06-07T13:11:54.637" v="9" actId="20577"/>
          <ac:spMkLst>
            <pc:docMk/>
            <pc:sldMk cId="3455421028" sldId="280"/>
            <ac:spMk id="10" creationId="{00000000-0000-0000-0000-000000000000}"/>
          </ac:spMkLst>
        </pc:spChg>
      </pc:sldChg>
      <pc:sldChg chg="modSp">
        <pc:chgData name="James Rowe" userId="S::james.rowe@glasgow.ac.uk::cc2cee19-e5d1-4151-83e7-90fe81457f5a" providerId="AD" clId="Web-{56162AE1-643C-1371-0455-92E22089098D}" dt="2023-06-07T13:13:34.422" v="10" actId="20577"/>
        <pc:sldMkLst>
          <pc:docMk/>
          <pc:sldMk cId="2195229292" sldId="407"/>
        </pc:sldMkLst>
        <pc:spChg chg="mod">
          <ac:chgData name="James Rowe" userId="S::james.rowe@glasgow.ac.uk::cc2cee19-e5d1-4151-83e7-90fe81457f5a" providerId="AD" clId="Web-{56162AE1-643C-1371-0455-92E22089098D}" dt="2023-06-07T13:13:34.422" v="10" actId="20577"/>
          <ac:spMkLst>
            <pc:docMk/>
            <pc:sldMk cId="2195229292" sldId="407"/>
            <ac:spMk id="3" creationId="{424DA0A6-17FB-7877-AE1F-77E5DE793CF2}"/>
          </ac:spMkLst>
        </pc:spChg>
      </pc:sldChg>
      <pc:sldChg chg="modSp add ord replId">
        <pc:chgData name="James Rowe" userId="S::james.rowe@glasgow.ac.uk::cc2cee19-e5d1-4151-83e7-90fe81457f5a" providerId="AD" clId="Web-{56162AE1-643C-1371-0455-92E22089098D}" dt="2023-06-07T13:19:19.166" v="36" actId="20577"/>
        <pc:sldMkLst>
          <pc:docMk/>
          <pc:sldMk cId="2403934904" sldId="425"/>
        </pc:sldMkLst>
        <pc:spChg chg="mod">
          <ac:chgData name="James Rowe" userId="S::james.rowe@glasgow.ac.uk::cc2cee19-e5d1-4151-83e7-90fe81457f5a" providerId="AD" clId="Web-{56162AE1-643C-1371-0455-92E22089098D}" dt="2023-06-07T13:19:19.166" v="36" actId="20577"/>
          <ac:spMkLst>
            <pc:docMk/>
            <pc:sldMk cId="2403934904" sldId="425"/>
            <ac:spMk id="2" creationId="{D7841FA2-446C-E13C-F754-3D1F69DE0036}"/>
          </ac:spMkLst>
        </pc:spChg>
        <pc:spChg chg="mod">
          <ac:chgData name="James Rowe" userId="S::james.rowe@glasgow.ac.uk::cc2cee19-e5d1-4151-83e7-90fe81457f5a" providerId="AD" clId="Web-{56162AE1-643C-1371-0455-92E22089098D}" dt="2023-06-07T13:17:23.116" v="25" actId="20577"/>
          <ac:spMkLst>
            <pc:docMk/>
            <pc:sldMk cId="2403934904" sldId="425"/>
            <ac:spMk id="3" creationId="{424DA0A6-17FB-7877-AE1F-77E5DE793CF2}"/>
          </ac:spMkLst>
        </pc:spChg>
      </pc:sldChg>
    </pc:docChg>
  </pc:docChgLst>
  <pc:docChgLst>
    <pc:chgData name="Elissa McKay" userId="8696f77e-75b9-4290-957e-5203fb6ab460" providerId="ADAL" clId="{F68EA9E0-64D0-4343-B504-89D95DAB1764}"/>
    <pc:docChg chg="undo custSel addSld delSld modSld sldOrd">
      <pc:chgData name="Elissa McKay" userId="8696f77e-75b9-4290-957e-5203fb6ab460" providerId="ADAL" clId="{F68EA9E0-64D0-4343-B504-89D95DAB1764}" dt="2022-10-12T14:58:03.952" v="7543" actId="47"/>
      <pc:docMkLst>
        <pc:docMk/>
      </pc:docMkLst>
      <pc:sldChg chg="addSp modSp mod">
        <pc:chgData name="Elissa McKay" userId="8696f77e-75b9-4290-957e-5203fb6ab460" providerId="ADAL" clId="{F68EA9E0-64D0-4343-B504-89D95DAB1764}" dt="2022-10-05T12:53:30.629" v="21" actId="20577"/>
        <pc:sldMkLst>
          <pc:docMk/>
          <pc:sldMk cId="2466826159" sldId="257"/>
        </pc:sldMkLst>
        <pc:spChg chg="mod">
          <ac:chgData name="Elissa McKay" userId="8696f77e-75b9-4290-957e-5203fb6ab460" providerId="ADAL" clId="{F68EA9E0-64D0-4343-B504-89D95DAB1764}" dt="2022-10-05T12:53:30.629" v="21" actId="20577"/>
          <ac:spMkLst>
            <pc:docMk/>
            <pc:sldMk cId="2466826159" sldId="257"/>
            <ac:spMk id="3" creationId="{00000000-0000-0000-0000-000000000000}"/>
          </ac:spMkLst>
        </pc:spChg>
        <pc:picChg chg="add mod">
          <ac:chgData name="Elissa McKay" userId="8696f77e-75b9-4290-957e-5203fb6ab460" providerId="ADAL" clId="{F68EA9E0-64D0-4343-B504-89D95DAB1764}" dt="2022-10-05T12:53:28.737" v="20" actId="1076"/>
          <ac:picMkLst>
            <pc:docMk/>
            <pc:sldMk cId="2466826159" sldId="257"/>
            <ac:picMk id="4" creationId="{41780E58-82A1-5E98-1D37-77EAF37F3284}"/>
          </ac:picMkLst>
        </pc:picChg>
      </pc:sldChg>
      <pc:sldChg chg="addSp modSp mod">
        <pc:chgData name="Elissa McKay" userId="8696f77e-75b9-4290-957e-5203fb6ab460" providerId="ADAL" clId="{F68EA9E0-64D0-4343-B504-89D95DAB1764}" dt="2022-10-06T08:32:52.893" v="1724" actId="20577"/>
        <pc:sldMkLst>
          <pc:docMk/>
          <pc:sldMk cId="3455421028" sldId="280"/>
        </pc:sldMkLst>
        <pc:spChg chg="mod">
          <ac:chgData name="Elissa McKay" userId="8696f77e-75b9-4290-957e-5203fb6ab460" providerId="ADAL" clId="{F68EA9E0-64D0-4343-B504-89D95DAB1764}" dt="2022-10-06T08:32:52.893" v="1724" actId="20577"/>
          <ac:spMkLst>
            <pc:docMk/>
            <pc:sldMk cId="3455421028" sldId="280"/>
            <ac:spMk id="2" creationId="{00000000-0000-0000-0000-000000000000}"/>
          </ac:spMkLst>
        </pc:spChg>
        <pc:picChg chg="add mod">
          <ac:chgData name="Elissa McKay" userId="8696f77e-75b9-4290-957e-5203fb6ab460" providerId="ADAL" clId="{F68EA9E0-64D0-4343-B504-89D95DAB1764}" dt="2022-10-05T12:53:19.612" v="18"/>
          <ac:picMkLst>
            <pc:docMk/>
            <pc:sldMk cId="3455421028" sldId="280"/>
            <ac:picMk id="3" creationId="{652C16FA-1329-B150-B5CB-81A67892CB19}"/>
          </ac:picMkLst>
        </pc:picChg>
      </pc:sldChg>
      <pc:sldChg chg="del">
        <pc:chgData name="Elissa McKay" userId="8696f77e-75b9-4290-957e-5203fb6ab460" providerId="ADAL" clId="{F68EA9E0-64D0-4343-B504-89D95DAB1764}" dt="2022-10-05T14:31:25.069" v="1100" actId="47"/>
        <pc:sldMkLst>
          <pc:docMk/>
          <pc:sldMk cId="2896881174" sldId="308"/>
        </pc:sldMkLst>
      </pc:sldChg>
      <pc:sldChg chg="del">
        <pc:chgData name="Elissa McKay" userId="8696f77e-75b9-4290-957e-5203fb6ab460" providerId="ADAL" clId="{F68EA9E0-64D0-4343-B504-89D95DAB1764}" dt="2022-10-05T13:12:25.788" v="582" actId="47"/>
        <pc:sldMkLst>
          <pc:docMk/>
          <pc:sldMk cId="2308038210" sldId="313"/>
        </pc:sldMkLst>
      </pc:sldChg>
      <pc:sldChg chg="modSp mod">
        <pc:chgData name="Elissa McKay" userId="8696f77e-75b9-4290-957e-5203fb6ab460" providerId="ADAL" clId="{F68EA9E0-64D0-4343-B504-89D95DAB1764}" dt="2022-10-06T08:33:29.221" v="1784" actId="20577"/>
        <pc:sldMkLst>
          <pc:docMk/>
          <pc:sldMk cId="4194928406" sldId="315"/>
        </pc:sldMkLst>
        <pc:spChg chg="mod">
          <ac:chgData name="Elissa McKay" userId="8696f77e-75b9-4290-957e-5203fb6ab460" providerId="ADAL" clId="{F68EA9E0-64D0-4343-B504-89D95DAB1764}" dt="2022-10-06T08:33:29.221" v="1784" actId="20577"/>
          <ac:spMkLst>
            <pc:docMk/>
            <pc:sldMk cId="4194928406" sldId="315"/>
            <ac:spMk id="3" creationId="{308AB474-A0EF-46EA-AD85-E9B185A61425}"/>
          </ac:spMkLst>
        </pc:spChg>
      </pc:sldChg>
      <pc:sldChg chg="del">
        <pc:chgData name="Elissa McKay" userId="8696f77e-75b9-4290-957e-5203fb6ab460" providerId="ADAL" clId="{F68EA9E0-64D0-4343-B504-89D95DAB1764}" dt="2022-10-05T14:30:04.232" v="1094" actId="47"/>
        <pc:sldMkLst>
          <pc:docMk/>
          <pc:sldMk cId="1256253525" sldId="325"/>
        </pc:sldMkLst>
      </pc:sldChg>
      <pc:sldChg chg="del">
        <pc:chgData name="Elissa McKay" userId="8696f77e-75b9-4290-957e-5203fb6ab460" providerId="ADAL" clId="{F68EA9E0-64D0-4343-B504-89D95DAB1764}" dt="2022-10-11T12:25:16.103" v="1831" actId="47"/>
        <pc:sldMkLst>
          <pc:docMk/>
          <pc:sldMk cId="2544825540" sldId="326"/>
        </pc:sldMkLst>
      </pc:sldChg>
      <pc:sldChg chg="modSp mod">
        <pc:chgData name="Elissa McKay" userId="8696f77e-75b9-4290-957e-5203fb6ab460" providerId="ADAL" clId="{F68EA9E0-64D0-4343-B504-89D95DAB1764}" dt="2022-10-12T13:49:20.055" v="4091" actId="20577"/>
        <pc:sldMkLst>
          <pc:docMk/>
          <pc:sldMk cId="1953484736" sldId="327"/>
        </pc:sldMkLst>
        <pc:spChg chg="mod">
          <ac:chgData name="Elissa McKay" userId="8696f77e-75b9-4290-957e-5203fb6ab460" providerId="ADAL" clId="{F68EA9E0-64D0-4343-B504-89D95DAB1764}" dt="2022-10-05T14:32:34.215" v="1150" actId="20577"/>
          <ac:spMkLst>
            <pc:docMk/>
            <pc:sldMk cId="1953484736" sldId="327"/>
            <ac:spMk id="2" creationId="{6E76146D-C3B4-4C63-9A9E-E602668D1EFC}"/>
          </ac:spMkLst>
        </pc:spChg>
        <pc:spChg chg="mod">
          <ac:chgData name="Elissa McKay" userId="8696f77e-75b9-4290-957e-5203fb6ab460" providerId="ADAL" clId="{F68EA9E0-64D0-4343-B504-89D95DAB1764}" dt="2022-10-12T13:49:20.055" v="4091" actId="20577"/>
          <ac:spMkLst>
            <pc:docMk/>
            <pc:sldMk cId="1953484736" sldId="327"/>
            <ac:spMk id="3" creationId="{C209B04A-B5B9-4F26-AD35-D364199173FE}"/>
          </ac:spMkLst>
        </pc:spChg>
      </pc:sldChg>
      <pc:sldChg chg="modSp mod">
        <pc:chgData name="Elissa McKay" userId="8696f77e-75b9-4290-957e-5203fb6ab460" providerId="ADAL" clId="{F68EA9E0-64D0-4343-B504-89D95DAB1764}" dt="2022-10-12T13:52:08.519" v="4313" actId="255"/>
        <pc:sldMkLst>
          <pc:docMk/>
          <pc:sldMk cId="452357183" sldId="328"/>
        </pc:sldMkLst>
        <pc:spChg chg="mod">
          <ac:chgData name="Elissa McKay" userId="8696f77e-75b9-4290-957e-5203fb6ab460" providerId="ADAL" clId="{F68EA9E0-64D0-4343-B504-89D95DAB1764}" dt="2022-10-12T13:52:08.519" v="4313" actId="255"/>
          <ac:spMkLst>
            <pc:docMk/>
            <pc:sldMk cId="452357183" sldId="328"/>
            <ac:spMk id="3" creationId="{FE70FA6D-819A-453C-AE44-CD21E156E282}"/>
          </ac:spMkLst>
        </pc:spChg>
      </pc:sldChg>
      <pc:sldChg chg="modSp mod">
        <pc:chgData name="Elissa McKay" userId="8696f77e-75b9-4290-957e-5203fb6ab460" providerId="ADAL" clId="{F68EA9E0-64D0-4343-B504-89D95DAB1764}" dt="2022-10-12T13:54:02.706" v="4327" actId="113"/>
        <pc:sldMkLst>
          <pc:docMk/>
          <pc:sldMk cId="1953731263" sldId="332"/>
        </pc:sldMkLst>
        <pc:spChg chg="mod">
          <ac:chgData name="Elissa McKay" userId="8696f77e-75b9-4290-957e-5203fb6ab460" providerId="ADAL" clId="{F68EA9E0-64D0-4343-B504-89D95DAB1764}" dt="2022-10-12T13:54:02.706" v="4327" actId="113"/>
          <ac:spMkLst>
            <pc:docMk/>
            <pc:sldMk cId="1953731263" sldId="332"/>
            <ac:spMk id="3" creationId="{8CBD4C98-1444-4FA2-95CE-F3840BA78D28}"/>
          </ac:spMkLst>
        </pc:spChg>
      </pc:sldChg>
      <pc:sldChg chg="del">
        <pc:chgData name="Elissa McKay" userId="8696f77e-75b9-4290-957e-5203fb6ab460" providerId="ADAL" clId="{F68EA9E0-64D0-4343-B504-89D95DAB1764}" dt="2022-10-11T12:25:16.644" v="1832" actId="47"/>
        <pc:sldMkLst>
          <pc:docMk/>
          <pc:sldMk cId="255986942" sldId="338"/>
        </pc:sldMkLst>
      </pc:sldChg>
      <pc:sldChg chg="del">
        <pc:chgData name="Elissa McKay" userId="8696f77e-75b9-4290-957e-5203fb6ab460" providerId="ADAL" clId="{F68EA9E0-64D0-4343-B504-89D95DAB1764}" dt="2022-10-11T12:25:18.664" v="1833" actId="47"/>
        <pc:sldMkLst>
          <pc:docMk/>
          <pc:sldMk cId="1609303892" sldId="339"/>
        </pc:sldMkLst>
      </pc:sldChg>
      <pc:sldChg chg="del">
        <pc:chgData name="Elissa McKay" userId="8696f77e-75b9-4290-957e-5203fb6ab460" providerId="ADAL" clId="{F68EA9E0-64D0-4343-B504-89D95DAB1764}" dt="2022-10-11T12:25:19.251" v="1834" actId="47"/>
        <pc:sldMkLst>
          <pc:docMk/>
          <pc:sldMk cId="3969096113" sldId="340"/>
        </pc:sldMkLst>
      </pc:sldChg>
      <pc:sldChg chg="del">
        <pc:chgData name="Elissa McKay" userId="8696f77e-75b9-4290-957e-5203fb6ab460" providerId="ADAL" clId="{F68EA9E0-64D0-4343-B504-89D95DAB1764}" dt="2022-10-05T14:29:42.800" v="1091" actId="47"/>
        <pc:sldMkLst>
          <pc:docMk/>
          <pc:sldMk cId="1484665228" sldId="342"/>
        </pc:sldMkLst>
      </pc:sldChg>
      <pc:sldChg chg="del">
        <pc:chgData name="Elissa McKay" userId="8696f77e-75b9-4290-957e-5203fb6ab460" providerId="ADAL" clId="{F68EA9E0-64D0-4343-B504-89D95DAB1764}" dt="2022-10-05T14:30:03.346" v="1093" actId="47"/>
        <pc:sldMkLst>
          <pc:docMk/>
          <pc:sldMk cId="143374966" sldId="343"/>
        </pc:sldMkLst>
      </pc:sldChg>
      <pc:sldChg chg="modSp mod ord">
        <pc:chgData name="Elissa McKay" userId="8696f77e-75b9-4290-957e-5203fb6ab460" providerId="ADAL" clId="{F68EA9E0-64D0-4343-B504-89D95DAB1764}" dt="2022-10-05T14:24:24.229" v="1084" actId="20577"/>
        <pc:sldMkLst>
          <pc:docMk/>
          <pc:sldMk cId="4200311163" sldId="344"/>
        </pc:sldMkLst>
        <pc:spChg chg="mod">
          <ac:chgData name="Elissa McKay" userId="8696f77e-75b9-4290-957e-5203fb6ab460" providerId="ADAL" clId="{F68EA9E0-64D0-4343-B504-89D95DAB1764}" dt="2022-10-05T14:24:24.229" v="1084" actId="20577"/>
          <ac:spMkLst>
            <pc:docMk/>
            <pc:sldMk cId="4200311163" sldId="344"/>
            <ac:spMk id="2" creationId="{A5B7E9E3-B212-4109-9AE1-CBA13C44C2F2}"/>
          </ac:spMkLst>
        </pc:spChg>
      </pc:sldChg>
      <pc:sldChg chg="del">
        <pc:chgData name="Elissa McKay" userId="8696f77e-75b9-4290-957e-5203fb6ab460" providerId="ADAL" clId="{F68EA9E0-64D0-4343-B504-89D95DAB1764}" dt="2022-10-05T14:30:02.497" v="1092" actId="47"/>
        <pc:sldMkLst>
          <pc:docMk/>
          <pc:sldMk cId="238825872" sldId="345"/>
        </pc:sldMkLst>
      </pc:sldChg>
      <pc:sldChg chg="modSp del mod">
        <pc:chgData name="Elissa McKay" userId="8696f77e-75b9-4290-957e-5203fb6ab460" providerId="ADAL" clId="{F68EA9E0-64D0-4343-B504-89D95DAB1764}" dt="2022-10-05T14:32:00.314" v="1110" actId="47"/>
        <pc:sldMkLst>
          <pc:docMk/>
          <pc:sldMk cId="3483224373" sldId="346"/>
        </pc:sldMkLst>
        <pc:spChg chg="mod">
          <ac:chgData name="Elissa McKay" userId="8696f77e-75b9-4290-957e-5203fb6ab460" providerId="ADAL" clId="{F68EA9E0-64D0-4343-B504-89D95DAB1764}" dt="2022-10-05T14:31:42.435" v="1105" actId="113"/>
          <ac:spMkLst>
            <pc:docMk/>
            <pc:sldMk cId="3483224373" sldId="346"/>
            <ac:spMk id="3" creationId="{308AB474-A0EF-46EA-AD85-E9B185A61425}"/>
          </ac:spMkLst>
        </pc:spChg>
      </pc:sldChg>
      <pc:sldChg chg="del">
        <pc:chgData name="Elissa McKay" userId="8696f77e-75b9-4290-957e-5203fb6ab460" providerId="ADAL" clId="{F68EA9E0-64D0-4343-B504-89D95DAB1764}" dt="2022-10-05T14:31:33.354" v="1103" actId="47"/>
        <pc:sldMkLst>
          <pc:docMk/>
          <pc:sldMk cId="2560015916" sldId="347"/>
        </pc:sldMkLst>
      </pc:sldChg>
      <pc:sldChg chg="modSp del mod">
        <pc:chgData name="Elissa McKay" userId="8696f77e-75b9-4290-957e-5203fb6ab460" providerId="ADAL" clId="{F68EA9E0-64D0-4343-B504-89D95DAB1764}" dt="2022-10-05T14:31:33.716" v="1104" actId="47"/>
        <pc:sldMkLst>
          <pc:docMk/>
          <pc:sldMk cId="955403028" sldId="348"/>
        </pc:sldMkLst>
        <pc:spChg chg="mod">
          <ac:chgData name="Elissa McKay" userId="8696f77e-75b9-4290-957e-5203fb6ab460" providerId="ADAL" clId="{F68EA9E0-64D0-4343-B504-89D95DAB1764}" dt="2022-10-05T12:55:59.821" v="93" actId="20577"/>
          <ac:spMkLst>
            <pc:docMk/>
            <pc:sldMk cId="955403028" sldId="348"/>
            <ac:spMk id="2" creationId="{7843F9A3-621F-652C-D97B-F5796F40DBA3}"/>
          </ac:spMkLst>
        </pc:spChg>
      </pc:sldChg>
      <pc:sldChg chg="del">
        <pc:chgData name="Elissa McKay" userId="8696f77e-75b9-4290-957e-5203fb6ab460" providerId="ADAL" clId="{F68EA9E0-64D0-4343-B504-89D95DAB1764}" dt="2022-10-05T14:31:48.192" v="1107" actId="47"/>
        <pc:sldMkLst>
          <pc:docMk/>
          <pc:sldMk cId="815707179" sldId="350"/>
        </pc:sldMkLst>
      </pc:sldChg>
      <pc:sldChg chg="del">
        <pc:chgData name="Elissa McKay" userId="8696f77e-75b9-4290-957e-5203fb6ab460" providerId="ADAL" clId="{F68EA9E0-64D0-4343-B504-89D95DAB1764}" dt="2022-10-05T14:31:44.793" v="1106" actId="47"/>
        <pc:sldMkLst>
          <pc:docMk/>
          <pc:sldMk cId="2101202392" sldId="373"/>
        </pc:sldMkLst>
      </pc:sldChg>
      <pc:sldChg chg="del">
        <pc:chgData name="Elissa McKay" userId="8696f77e-75b9-4290-957e-5203fb6ab460" providerId="ADAL" clId="{F68EA9E0-64D0-4343-B504-89D95DAB1764}" dt="2022-10-05T14:31:52.200" v="1108" actId="47"/>
        <pc:sldMkLst>
          <pc:docMk/>
          <pc:sldMk cId="3470045688" sldId="374"/>
        </pc:sldMkLst>
      </pc:sldChg>
      <pc:sldChg chg="modSp mod ord">
        <pc:chgData name="Elissa McKay" userId="8696f77e-75b9-4290-957e-5203fb6ab460" providerId="ADAL" clId="{F68EA9E0-64D0-4343-B504-89D95DAB1764}" dt="2022-10-12T10:09:28.348" v="2995"/>
        <pc:sldMkLst>
          <pc:docMk/>
          <pc:sldMk cId="2442726172" sldId="375"/>
        </pc:sldMkLst>
        <pc:spChg chg="mod">
          <ac:chgData name="Elissa McKay" userId="8696f77e-75b9-4290-957e-5203fb6ab460" providerId="ADAL" clId="{F68EA9E0-64D0-4343-B504-89D95DAB1764}" dt="2022-10-05T14:32:13.459" v="1140" actId="20577"/>
          <ac:spMkLst>
            <pc:docMk/>
            <pc:sldMk cId="2442726172" sldId="375"/>
            <ac:spMk id="2" creationId="{A5B7E9E3-B212-4109-9AE1-CBA13C44C2F2}"/>
          </ac:spMkLst>
        </pc:spChg>
      </pc:sldChg>
      <pc:sldChg chg="del">
        <pc:chgData name="Elissa McKay" userId="8696f77e-75b9-4290-957e-5203fb6ab460" providerId="ADAL" clId="{F68EA9E0-64D0-4343-B504-89D95DAB1764}" dt="2022-10-05T14:31:54.716" v="1109" actId="47"/>
        <pc:sldMkLst>
          <pc:docMk/>
          <pc:sldMk cId="2041816149" sldId="377"/>
        </pc:sldMkLst>
      </pc:sldChg>
      <pc:sldChg chg="modSp mod">
        <pc:chgData name="Elissa McKay" userId="8696f77e-75b9-4290-957e-5203fb6ab460" providerId="ADAL" clId="{F68EA9E0-64D0-4343-B504-89D95DAB1764}" dt="2022-10-12T13:53:17.368" v="4318" actId="255"/>
        <pc:sldMkLst>
          <pc:docMk/>
          <pc:sldMk cId="3626194765" sldId="379"/>
        </pc:sldMkLst>
        <pc:spChg chg="mod">
          <ac:chgData name="Elissa McKay" userId="8696f77e-75b9-4290-957e-5203fb6ab460" providerId="ADAL" clId="{F68EA9E0-64D0-4343-B504-89D95DAB1764}" dt="2022-10-12T13:53:17.368" v="4318" actId="255"/>
          <ac:spMkLst>
            <pc:docMk/>
            <pc:sldMk cId="3626194765" sldId="379"/>
            <ac:spMk id="3" creationId="{C209B04A-B5B9-4F26-AD35-D364199173FE}"/>
          </ac:spMkLst>
        </pc:spChg>
      </pc:sldChg>
      <pc:sldChg chg="add del">
        <pc:chgData name="Elissa McKay" userId="8696f77e-75b9-4290-957e-5203fb6ab460" providerId="ADAL" clId="{F68EA9E0-64D0-4343-B504-89D95DAB1764}" dt="2022-10-12T13:51:25.501" v="4293"/>
        <pc:sldMkLst>
          <pc:docMk/>
          <pc:sldMk cId="42139366" sldId="380"/>
        </pc:sldMkLst>
      </pc:sldChg>
      <pc:sldChg chg="add del">
        <pc:chgData name="Elissa McKay" userId="8696f77e-75b9-4290-957e-5203fb6ab460" providerId="ADAL" clId="{F68EA9E0-64D0-4343-B504-89D95DAB1764}" dt="2022-10-12T13:51:25.501" v="4293"/>
        <pc:sldMkLst>
          <pc:docMk/>
          <pc:sldMk cId="3068829979" sldId="381"/>
        </pc:sldMkLst>
      </pc:sldChg>
      <pc:sldChg chg="add del">
        <pc:chgData name="Elissa McKay" userId="8696f77e-75b9-4290-957e-5203fb6ab460" providerId="ADAL" clId="{F68EA9E0-64D0-4343-B504-89D95DAB1764}" dt="2022-10-12T14:10:21.749" v="5078" actId="47"/>
        <pc:sldMkLst>
          <pc:docMk/>
          <pc:sldMk cId="918803581" sldId="383"/>
        </pc:sldMkLst>
      </pc:sldChg>
      <pc:sldChg chg="modSp add mod">
        <pc:chgData name="Elissa McKay" userId="8696f77e-75b9-4290-957e-5203fb6ab460" providerId="ADAL" clId="{F68EA9E0-64D0-4343-B504-89D95DAB1764}" dt="2022-10-12T14:13:48.864" v="5477" actId="5793"/>
        <pc:sldMkLst>
          <pc:docMk/>
          <pc:sldMk cId="4107163962" sldId="384"/>
        </pc:sldMkLst>
        <pc:spChg chg="mod">
          <ac:chgData name="Elissa McKay" userId="8696f77e-75b9-4290-957e-5203fb6ab460" providerId="ADAL" clId="{F68EA9E0-64D0-4343-B504-89D95DAB1764}" dt="2022-10-12T14:13:48.864" v="5477" actId="5793"/>
          <ac:spMkLst>
            <pc:docMk/>
            <pc:sldMk cId="4107163962" sldId="384"/>
            <ac:spMk id="3" creationId="{C9194697-CDCD-46D8-8B12-F15404D2353E}"/>
          </ac:spMkLst>
        </pc:spChg>
      </pc:sldChg>
      <pc:sldChg chg="modSp add mod">
        <pc:chgData name="Elissa McKay" userId="8696f77e-75b9-4290-957e-5203fb6ab460" providerId="ADAL" clId="{F68EA9E0-64D0-4343-B504-89D95DAB1764}" dt="2022-10-12T14:15:01.216" v="5674" actId="20577"/>
        <pc:sldMkLst>
          <pc:docMk/>
          <pc:sldMk cId="3105805710" sldId="385"/>
        </pc:sldMkLst>
        <pc:spChg chg="mod">
          <ac:chgData name="Elissa McKay" userId="8696f77e-75b9-4290-957e-5203fb6ab460" providerId="ADAL" clId="{F68EA9E0-64D0-4343-B504-89D95DAB1764}" dt="2022-10-12T14:13:56.931" v="5479" actId="20577"/>
          <ac:spMkLst>
            <pc:docMk/>
            <pc:sldMk cId="3105805710" sldId="385"/>
            <ac:spMk id="2" creationId="{F311BC15-0D41-42B2-B581-DD51038FAC7C}"/>
          </ac:spMkLst>
        </pc:spChg>
        <pc:spChg chg="mod">
          <ac:chgData name="Elissa McKay" userId="8696f77e-75b9-4290-957e-5203fb6ab460" providerId="ADAL" clId="{F68EA9E0-64D0-4343-B504-89D95DAB1764}" dt="2022-10-12T14:15:01.216" v="5674" actId="20577"/>
          <ac:spMkLst>
            <pc:docMk/>
            <pc:sldMk cId="3105805710" sldId="385"/>
            <ac:spMk id="3" creationId="{AB5E0CEC-2C95-4C24-A837-AE0E2FA69C37}"/>
          </ac:spMkLst>
        </pc:spChg>
      </pc:sldChg>
      <pc:sldChg chg="addSp delSp modSp add mod">
        <pc:chgData name="Elissa McKay" userId="8696f77e-75b9-4290-957e-5203fb6ab460" providerId="ADAL" clId="{F68EA9E0-64D0-4343-B504-89D95DAB1764}" dt="2022-10-12T14:19:20.408" v="5769" actId="478"/>
        <pc:sldMkLst>
          <pc:docMk/>
          <pc:sldMk cId="3949073546" sldId="386"/>
        </pc:sldMkLst>
        <pc:spChg chg="mod">
          <ac:chgData name="Elissa McKay" userId="8696f77e-75b9-4290-957e-5203fb6ab460" providerId="ADAL" clId="{F68EA9E0-64D0-4343-B504-89D95DAB1764}" dt="2022-10-12T14:17:38.432" v="5765" actId="20577"/>
          <ac:spMkLst>
            <pc:docMk/>
            <pc:sldMk cId="3949073546" sldId="386"/>
            <ac:spMk id="3" creationId="{7D9C5ADF-D714-4806-B0C8-EDFDD7A17023}"/>
          </ac:spMkLst>
        </pc:spChg>
        <pc:picChg chg="add del mod">
          <ac:chgData name="Elissa McKay" userId="8696f77e-75b9-4290-957e-5203fb6ab460" providerId="ADAL" clId="{F68EA9E0-64D0-4343-B504-89D95DAB1764}" dt="2022-10-12T14:19:20.408" v="5769" actId="478"/>
          <ac:picMkLst>
            <pc:docMk/>
            <pc:sldMk cId="3949073546" sldId="386"/>
            <ac:picMk id="2050" creationId="{14CDF553-F7CE-2736-5C71-88D2212E95EC}"/>
          </ac:picMkLst>
        </pc:picChg>
      </pc:sldChg>
      <pc:sldChg chg="del">
        <pc:chgData name="Elissa McKay" userId="8696f77e-75b9-4290-957e-5203fb6ab460" providerId="ADAL" clId="{F68EA9E0-64D0-4343-B504-89D95DAB1764}" dt="2022-10-05T14:32:55.309" v="1153" actId="47"/>
        <pc:sldMkLst>
          <pc:docMk/>
          <pc:sldMk cId="408237930" sldId="387"/>
        </pc:sldMkLst>
      </pc:sldChg>
      <pc:sldChg chg="add">
        <pc:chgData name="Elissa McKay" userId="8696f77e-75b9-4290-957e-5203fb6ab460" providerId="ADAL" clId="{F68EA9E0-64D0-4343-B504-89D95DAB1764}" dt="2022-10-12T13:56:05.027" v="4348"/>
        <pc:sldMkLst>
          <pc:docMk/>
          <pc:sldMk cId="3050171628" sldId="387"/>
        </pc:sldMkLst>
      </pc:sldChg>
      <pc:sldChg chg="del">
        <pc:chgData name="Elissa McKay" userId="8696f77e-75b9-4290-957e-5203fb6ab460" providerId="ADAL" clId="{F68EA9E0-64D0-4343-B504-89D95DAB1764}" dt="2022-10-05T14:29:41.411" v="1090" actId="47"/>
        <pc:sldMkLst>
          <pc:docMk/>
          <pc:sldMk cId="2063726004" sldId="388"/>
        </pc:sldMkLst>
      </pc:sldChg>
      <pc:sldChg chg="modSp add mod">
        <pc:chgData name="Elissa McKay" userId="8696f77e-75b9-4290-957e-5203fb6ab460" providerId="ADAL" clId="{F68EA9E0-64D0-4343-B504-89D95DAB1764}" dt="2022-10-12T14:05:16.687" v="4942" actId="255"/>
        <pc:sldMkLst>
          <pc:docMk/>
          <pc:sldMk cId="2178953936" sldId="388"/>
        </pc:sldMkLst>
        <pc:spChg chg="mod">
          <ac:chgData name="Elissa McKay" userId="8696f77e-75b9-4290-957e-5203fb6ab460" providerId="ADAL" clId="{F68EA9E0-64D0-4343-B504-89D95DAB1764}" dt="2022-10-12T14:03:15.747" v="4735" actId="20577"/>
          <ac:spMkLst>
            <pc:docMk/>
            <pc:sldMk cId="2178953936" sldId="388"/>
            <ac:spMk id="2" creationId="{7C6EBD17-3B4A-4AA1-B287-CAF647156A78}"/>
          </ac:spMkLst>
        </pc:spChg>
        <pc:spChg chg="mod">
          <ac:chgData name="Elissa McKay" userId="8696f77e-75b9-4290-957e-5203fb6ab460" providerId="ADAL" clId="{F68EA9E0-64D0-4343-B504-89D95DAB1764}" dt="2022-10-12T14:05:16.687" v="4942" actId="255"/>
          <ac:spMkLst>
            <pc:docMk/>
            <pc:sldMk cId="2178953936" sldId="388"/>
            <ac:spMk id="3" creationId="{9CE2A5ED-16B3-4558-9D8B-179C3FDD10D3}"/>
          </ac:spMkLst>
        </pc:spChg>
      </pc:sldChg>
      <pc:sldChg chg="addSp delSp modSp new mod modClrScheme chgLayout">
        <pc:chgData name="Elissa McKay" userId="8696f77e-75b9-4290-957e-5203fb6ab460" providerId="ADAL" clId="{F68EA9E0-64D0-4343-B504-89D95DAB1764}" dt="2022-10-12T13:30:16.290" v="3796" actId="20577"/>
        <pc:sldMkLst>
          <pc:docMk/>
          <pc:sldMk cId="4187771420" sldId="389"/>
        </pc:sldMkLst>
        <pc:spChg chg="del mod ord">
          <ac:chgData name="Elissa McKay" userId="8696f77e-75b9-4290-957e-5203fb6ab460" providerId="ADAL" clId="{F68EA9E0-64D0-4343-B504-89D95DAB1764}" dt="2022-10-05T13:53:56.567" v="583" actId="700"/>
          <ac:spMkLst>
            <pc:docMk/>
            <pc:sldMk cId="4187771420" sldId="389"/>
            <ac:spMk id="2" creationId="{10145B00-CCDC-6F03-66F2-6FC1BE71815B}"/>
          </ac:spMkLst>
        </pc:spChg>
        <pc:spChg chg="del mod ord">
          <ac:chgData name="Elissa McKay" userId="8696f77e-75b9-4290-957e-5203fb6ab460" providerId="ADAL" clId="{F68EA9E0-64D0-4343-B504-89D95DAB1764}" dt="2022-10-05T13:53:56.567" v="583" actId="700"/>
          <ac:spMkLst>
            <pc:docMk/>
            <pc:sldMk cId="4187771420" sldId="389"/>
            <ac:spMk id="3" creationId="{81418594-B04B-E48D-A426-BA57C35578D1}"/>
          </ac:spMkLst>
        </pc:spChg>
        <pc:spChg chg="add mod ord">
          <ac:chgData name="Elissa McKay" userId="8696f77e-75b9-4290-957e-5203fb6ab460" providerId="ADAL" clId="{F68EA9E0-64D0-4343-B504-89D95DAB1764}" dt="2022-10-12T09:54:00.578" v="2333" actId="700"/>
          <ac:spMkLst>
            <pc:docMk/>
            <pc:sldMk cId="4187771420" sldId="389"/>
            <ac:spMk id="4" creationId="{CB51486A-97B0-8D2F-43E7-25369A0E0117}"/>
          </ac:spMkLst>
        </pc:spChg>
        <pc:spChg chg="add mod ord">
          <ac:chgData name="Elissa McKay" userId="8696f77e-75b9-4290-957e-5203fb6ab460" providerId="ADAL" clId="{F68EA9E0-64D0-4343-B504-89D95DAB1764}" dt="2022-10-12T13:30:16.290" v="3796" actId="20577"/>
          <ac:spMkLst>
            <pc:docMk/>
            <pc:sldMk cId="4187771420" sldId="389"/>
            <ac:spMk id="5" creationId="{0F28CF66-F486-8203-02E4-2B5555B21BAB}"/>
          </ac:spMkLst>
        </pc:spChg>
        <pc:picChg chg="add mod">
          <ac:chgData name="Elissa McKay" userId="8696f77e-75b9-4290-957e-5203fb6ab460" providerId="ADAL" clId="{F68EA9E0-64D0-4343-B504-89D95DAB1764}" dt="2022-10-12T12:03:39.028" v="3787" actId="14100"/>
          <ac:picMkLst>
            <pc:docMk/>
            <pc:sldMk cId="4187771420" sldId="389"/>
            <ac:picMk id="3" creationId="{4D3BB2AD-01BB-C3F9-857A-70E2740531AB}"/>
          </ac:picMkLst>
        </pc:picChg>
        <pc:picChg chg="add mod modCrop">
          <ac:chgData name="Elissa McKay" userId="8696f77e-75b9-4290-957e-5203fb6ab460" providerId="ADAL" clId="{F68EA9E0-64D0-4343-B504-89D95DAB1764}" dt="2022-10-12T09:54:57.555" v="2349" actId="1076"/>
          <ac:picMkLst>
            <pc:docMk/>
            <pc:sldMk cId="4187771420" sldId="389"/>
            <ac:picMk id="7" creationId="{C0B4E2CF-7972-1268-DA7C-75E38F4633F6}"/>
          </ac:picMkLst>
        </pc:picChg>
        <pc:picChg chg="add del mod">
          <ac:chgData name="Elissa McKay" userId="8696f77e-75b9-4290-957e-5203fb6ab460" providerId="ADAL" clId="{F68EA9E0-64D0-4343-B504-89D95DAB1764}" dt="2022-10-12T09:53:52.680" v="2331" actId="478"/>
          <ac:picMkLst>
            <pc:docMk/>
            <pc:sldMk cId="4187771420" sldId="389"/>
            <ac:picMk id="9" creationId="{E2A7747F-9F14-70F1-2BC9-96349B5B3F2C}"/>
          </ac:picMkLst>
        </pc:picChg>
        <pc:picChg chg="add mod">
          <ac:chgData name="Elissa McKay" userId="8696f77e-75b9-4290-957e-5203fb6ab460" providerId="ADAL" clId="{F68EA9E0-64D0-4343-B504-89D95DAB1764}" dt="2022-10-12T09:54:13.859" v="2337" actId="1076"/>
          <ac:picMkLst>
            <pc:docMk/>
            <pc:sldMk cId="4187771420" sldId="389"/>
            <ac:picMk id="11" creationId="{6B9565A8-B7C5-1A2F-318B-DEBE671DCCF7}"/>
          </ac:picMkLst>
        </pc:picChg>
        <pc:picChg chg="add del mod">
          <ac:chgData name="Elissa McKay" userId="8696f77e-75b9-4290-957e-5203fb6ab460" providerId="ADAL" clId="{F68EA9E0-64D0-4343-B504-89D95DAB1764}" dt="2022-10-12T09:54:22.727" v="2341" actId="478"/>
          <ac:picMkLst>
            <pc:docMk/>
            <pc:sldMk cId="4187771420" sldId="389"/>
            <ac:picMk id="13" creationId="{7C8CF428-4295-D434-1E49-6928AA752344}"/>
          </ac:picMkLst>
        </pc:picChg>
        <pc:picChg chg="add del mod">
          <ac:chgData name="Elissa McKay" userId="8696f77e-75b9-4290-957e-5203fb6ab460" providerId="ADAL" clId="{F68EA9E0-64D0-4343-B504-89D95DAB1764}" dt="2022-10-12T09:54:20.299" v="2340" actId="1076"/>
          <ac:picMkLst>
            <pc:docMk/>
            <pc:sldMk cId="4187771420" sldId="389"/>
            <ac:picMk id="15" creationId="{7337B7A0-A98C-E33E-8CA7-243E40CEC043}"/>
          </ac:picMkLst>
        </pc:picChg>
        <pc:picChg chg="add del mod">
          <ac:chgData name="Elissa McKay" userId="8696f77e-75b9-4290-957e-5203fb6ab460" providerId="ADAL" clId="{F68EA9E0-64D0-4343-B504-89D95DAB1764}" dt="2022-10-12T09:54:12.219" v="2336" actId="1076"/>
          <ac:picMkLst>
            <pc:docMk/>
            <pc:sldMk cId="4187771420" sldId="389"/>
            <ac:picMk id="17" creationId="{23826D37-4EBF-D7DC-75A7-730328598542}"/>
          </ac:picMkLst>
        </pc:picChg>
        <pc:picChg chg="add mod ord">
          <ac:chgData name="Elissa McKay" userId="8696f77e-75b9-4290-957e-5203fb6ab460" providerId="ADAL" clId="{F68EA9E0-64D0-4343-B504-89D95DAB1764}" dt="2022-10-12T12:03:42.384" v="3788" actId="167"/>
          <ac:picMkLst>
            <pc:docMk/>
            <pc:sldMk cId="4187771420" sldId="389"/>
            <ac:picMk id="19" creationId="{4C2880F6-258D-4A42-CA58-7C4DB87BE2EF}"/>
          </ac:picMkLst>
        </pc:picChg>
      </pc:sldChg>
      <pc:sldChg chg="modSp add del mod">
        <pc:chgData name="Elissa McKay" userId="8696f77e-75b9-4290-957e-5203fb6ab460" providerId="ADAL" clId="{F68EA9E0-64D0-4343-B504-89D95DAB1764}" dt="2022-10-12T14:13:53.265" v="5478" actId="47"/>
        <pc:sldMkLst>
          <pc:docMk/>
          <pc:sldMk cId="3295814146" sldId="390"/>
        </pc:sldMkLst>
        <pc:spChg chg="mod">
          <ac:chgData name="Elissa McKay" userId="8696f77e-75b9-4290-957e-5203fb6ab460" providerId="ADAL" clId="{F68EA9E0-64D0-4343-B504-89D95DAB1764}" dt="2022-10-12T14:12:38.243" v="5313" actId="6549"/>
          <ac:spMkLst>
            <pc:docMk/>
            <pc:sldMk cId="3295814146" sldId="390"/>
            <ac:spMk id="3" creationId="{9094BAD4-39DD-44F3-84E8-900507F5A271}"/>
          </ac:spMkLst>
        </pc:spChg>
      </pc:sldChg>
      <pc:sldChg chg="modSp add mod">
        <pc:chgData name="Elissa McKay" userId="8696f77e-75b9-4290-957e-5203fb6ab460" providerId="ADAL" clId="{F68EA9E0-64D0-4343-B504-89D95DAB1764}" dt="2022-10-05T14:24:35.201" v="1087" actId="14100"/>
        <pc:sldMkLst>
          <pc:docMk/>
          <pc:sldMk cId="3887324564" sldId="390"/>
        </pc:sldMkLst>
        <pc:spChg chg="mod">
          <ac:chgData name="Elissa McKay" userId="8696f77e-75b9-4290-957e-5203fb6ab460" providerId="ADAL" clId="{F68EA9E0-64D0-4343-B504-89D95DAB1764}" dt="2022-10-05T14:24:35.201" v="1087" actId="14100"/>
          <ac:spMkLst>
            <pc:docMk/>
            <pc:sldMk cId="3887324564" sldId="390"/>
            <ac:spMk id="3" creationId="{308AB474-A0EF-46EA-AD85-E9B185A61425}"/>
          </ac:spMkLst>
        </pc:spChg>
      </pc:sldChg>
      <pc:sldChg chg="add">
        <pc:chgData name="Elissa McKay" userId="8696f77e-75b9-4290-957e-5203fb6ab460" providerId="ADAL" clId="{F68EA9E0-64D0-4343-B504-89D95DAB1764}" dt="2022-10-12T13:56:05.027" v="4348"/>
        <pc:sldMkLst>
          <pc:docMk/>
          <pc:sldMk cId="1713196916" sldId="391"/>
        </pc:sldMkLst>
      </pc:sldChg>
      <pc:sldChg chg="modSp add del mod">
        <pc:chgData name="Elissa McKay" userId="8696f77e-75b9-4290-957e-5203fb6ab460" providerId="ADAL" clId="{F68EA9E0-64D0-4343-B504-89D95DAB1764}" dt="2022-10-11T12:25:15.786" v="1830" actId="47"/>
        <pc:sldMkLst>
          <pc:docMk/>
          <pc:sldMk cId="3815891678" sldId="391"/>
        </pc:sldMkLst>
        <pc:spChg chg="mod">
          <ac:chgData name="Elissa McKay" userId="8696f77e-75b9-4290-957e-5203fb6ab460" providerId="ADAL" clId="{F68EA9E0-64D0-4343-B504-89D95DAB1764}" dt="2022-10-05T14:25:08.445" v="1089" actId="20577"/>
          <ac:spMkLst>
            <pc:docMk/>
            <pc:sldMk cId="3815891678" sldId="391"/>
            <ac:spMk id="2" creationId="{7843F9A3-621F-652C-D97B-F5796F40DBA3}"/>
          </ac:spMkLst>
        </pc:spChg>
      </pc:sldChg>
      <pc:sldChg chg="add del">
        <pc:chgData name="Elissa McKay" userId="8696f77e-75b9-4290-957e-5203fb6ab460" providerId="ADAL" clId="{F68EA9E0-64D0-4343-B504-89D95DAB1764}" dt="2022-10-12T14:20:47.080" v="5899" actId="47"/>
        <pc:sldMkLst>
          <pc:docMk/>
          <pc:sldMk cId="3279377060" sldId="392"/>
        </pc:sldMkLst>
      </pc:sldChg>
      <pc:sldChg chg="modSp add del mod ord">
        <pc:chgData name="Elissa McKay" userId="8696f77e-75b9-4290-957e-5203fb6ab460" providerId="ADAL" clId="{F68EA9E0-64D0-4343-B504-89D95DAB1764}" dt="2022-10-11T12:25:20.339" v="1835" actId="47"/>
        <pc:sldMkLst>
          <pc:docMk/>
          <pc:sldMk cId="4265843506" sldId="392"/>
        </pc:sldMkLst>
        <pc:spChg chg="mod">
          <ac:chgData name="Elissa McKay" userId="8696f77e-75b9-4290-957e-5203fb6ab460" providerId="ADAL" clId="{F68EA9E0-64D0-4343-B504-89D95DAB1764}" dt="2022-10-05T14:50:04.271" v="1190" actId="20577"/>
          <ac:spMkLst>
            <pc:docMk/>
            <pc:sldMk cId="4265843506" sldId="392"/>
            <ac:spMk id="2" creationId="{7843F9A3-621F-652C-D97B-F5796F40DBA3}"/>
          </ac:spMkLst>
        </pc:spChg>
      </pc:sldChg>
      <pc:sldChg chg="add del">
        <pc:chgData name="Elissa McKay" userId="8696f77e-75b9-4290-957e-5203fb6ab460" providerId="ADAL" clId="{F68EA9E0-64D0-4343-B504-89D95DAB1764}" dt="2022-10-12T14:44:18.426" v="7251" actId="47"/>
        <pc:sldMkLst>
          <pc:docMk/>
          <pc:sldMk cId="833237619" sldId="393"/>
        </pc:sldMkLst>
      </pc:sldChg>
      <pc:sldChg chg="modSp add mod">
        <pc:chgData name="Elissa McKay" userId="8696f77e-75b9-4290-957e-5203fb6ab460" providerId="ADAL" clId="{F68EA9E0-64D0-4343-B504-89D95DAB1764}" dt="2022-10-06T08:14:16.918" v="1369" actId="20577"/>
        <pc:sldMkLst>
          <pc:docMk/>
          <pc:sldMk cId="3134963555" sldId="394"/>
        </pc:sldMkLst>
        <pc:spChg chg="mod">
          <ac:chgData name="Elissa McKay" userId="8696f77e-75b9-4290-957e-5203fb6ab460" providerId="ADAL" clId="{F68EA9E0-64D0-4343-B504-89D95DAB1764}" dt="2022-10-06T08:14:16.918" v="1369" actId="20577"/>
          <ac:spMkLst>
            <pc:docMk/>
            <pc:sldMk cId="3134963555" sldId="394"/>
            <ac:spMk id="2" creationId="{26A81A5A-2A4B-9FE2-3F4D-249CE4F8D033}"/>
          </ac:spMkLst>
        </pc:spChg>
      </pc:sldChg>
      <pc:sldChg chg="modSp new mod">
        <pc:chgData name="Elissa McKay" userId="8696f77e-75b9-4290-957e-5203fb6ab460" providerId="ADAL" clId="{F68EA9E0-64D0-4343-B504-89D95DAB1764}" dt="2022-10-06T08:37:46.572" v="1829" actId="14100"/>
        <pc:sldMkLst>
          <pc:docMk/>
          <pc:sldMk cId="1658100839" sldId="395"/>
        </pc:sldMkLst>
        <pc:spChg chg="mod">
          <ac:chgData name="Elissa McKay" userId="8696f77e-75b9-4290-957e-5203fb6ab460" providerId="ADAL" clId="{F68EA9E0-64D0-4343-B504-89D95DAB1764}" dt="2022-10-06T08:34:49.973" v="1827" actId="20577"/>
          <ac:spMkLst>
            <pc:docMk/>
            <pc:sldMk cId="1658100839" sldId="395"/>
            <ac:spMk id="2" creationId="{269729F4-C83C-FABA-3184-8F773D6F2EB1}"/>
          </ac:spMkLst>
        </pc:spChg>
        <pc:spChg chg="mod">
          <ac:chgData name="Elissa McKay" userId="8696f77e-75b9-4290-957e-5203fb6ab460" providerId="ADAL" clId="{F68EA9E0-64D0-4343-B504-89D95DAB1764}" dt="2022-10-06T08:37:46.572" v="1829" actId="14100"/>
          <ac:spMkLst>
            <pc:docMk/>
            <pc:sldMk cId="1658100839" sldId="395"/>
            <ac:spMk id="3" creationId="{8A1DB403-0094-399E-8832-09EA61AA4B2B}"/>
          </ac:spMkLst>
        </pc:spChg>
      </pc:sldChg>
      <pc:sldChg chg="del">
        <pc:chgData name="Elissa McKay" userId="8696f77e-75b9-4290-957e-5203fb6ab460" providerId="ADAL" clId="{F68EA9E0-64D0-4343-B504-89D95DAB1764}" dt="2022-10-11T13:37:19.106" v="2268" actId="47"/>
        <pc:sldMkLst>
          <pc:docMk/>
          <pc:sldMk cId="2090083194" sldId="396"/>
        </pc:sldMkLst>
      </pc:sldChg>
      <pc:sldChg chg="modSp new mod">
        <pc:chgData name="Elissa McKay" userId="8696f77e-75b9-4290-957e-5203fb6ab460" providerId="ADAL" clId="{F68EA9E0-64D0-4343-B504-89D95DAB1764}" dt="2022-10-11T13:16:31.154" v="2267" actId="20577"/>
        <pc:sldMkLst>
          <pc:docMk/>
          <pc:sldMk cId="911152192" sldId="397"/>
        </pc:sldMkLst>
        <pc:spChg chg="mod">
          <ac:chgData name="Elissa McKay" userId="8696f77e-75b9-4290-957e-5203fb6ab460" providerId="ADAL" clId="{F68EA9E0-64D0-4343-B504-89D95DAB1764}" dt="2022-10-11T13:13:04.195" v="2266" actId="20577"/>
          <ac:spMkLst>
            <pc:docMk/>
            <pc:sldMk cId="911152192" sldId="397"/>
            <ac:spMk id="2" creationId="{65CBA39A-2BFA-87C0-7CAE-57C055D18443}"/>
          </ac:spMkLst>
        </pc:spChg>
        <pc:spChg chg="mod">
          <ac:chgData name="Elissa McKay" userId="8696f77e-75b9-4290-957e-5203fb6ab460" providerId="ADAL" clId="{F68EA9E0-64D0-4343-B504-89D95DAB1764}" dt="2022-10-11T13:16:31.154" v="2267" actId="20577"/>
          <ac:spMkLst>
            <pc:docMk/>
            <pc:sldMk cId="911152192" sldId="397"/>
            <ac:spMk id="3" creationId="{FD43050E-3331-BEA8-CFD0-57B367B0C300}"/>
          </ac:spMkLst>
        </pc:spChg>
      </pc:sldChg>
      <pc:sldChg chg="addSp modSp new mod">
        <pc:chgData name="Elissa McKay" userId="8696f77e-75b9-4290-957e-5203fb6ab460" providerId="ADAL" clId="{F68EA9E0-64D0-4343-B504-89D95DAB1764}" dt="2022-10-11T13:39:18.980" v="2302" actId="14100"/>
        <pc:sldMkLst>
          <pc:docMk/>
          <pc:sldMk cId="1585818048" sldId="398"/>
        </pc:sldMkLst>
        <pc:spChg chg="mod">
          <ac:chgData name="Elissa McKay" userId="8696f77e-75b9-4290-957e-5203fb6ab460" providerId="ADAL" clId="{F68EA9E0-64D0-4343-B504-89D95DAB1764}" dt="2022-10-11T13:39:18.980" v="2302" actId="14100"/>
          <ac:spMkLst>
            <pc:docMk/>
            <pc:sldMk cId="1585818048" sldId="398"/>
            <ac:spMk id="2" creationId="{72D4DF91-5D8E-DFAD-F152-4D48B306643B}"/>
          </ac:spMkLst>
        </pc:spChg>
        <pc:spChg chg="mod">
          <ac:chgData name="Elissa McKay" userId="8696f77e-75b9-4290-957e-5203fb6ab460" providerId="ADAL" clId="{F68EA9E0-64D0-4343-B504-89D95DAB1764}" dt="2022-10-11T13:38:13.527" v="2297" actId="20577"/>
          <ac:spMkLst>
            <pc:docMk/>
            <pc:sldMk cId="1585818048" sldId="398"/>
            <ac:spMk id="3" creationId="{C0309040-22CB-B9BD-F83E-15F760CF2009}"/>
          </ac:spMkLst>
        </pc:spChg>
        <pc:picChg chg="add mod">
          <ac:chgData name="Elissa McKay" userId="8696f77e-75b9-4290-957e-5203fb6ab460" providerId="ADAL" clId="{F68EA9E0-64D0-4343-B504-89D95DAB1764}" dt="2022-10-11T13:38:22.612" v="2300" actId="1076"/>
          <ac:picMkLst>
            <pc:docMk/>
            <pc:sldMk cId="1585818048" sldId="398"/>
            <ac:picMk id="5" creationId="{DB41FAE3-ED44-EBF6-2D0D-5D3D652015C5}"/>
          </ac:picMkLst>
        </pc:picChg>
      </pc:sldChg>
      <pc:sldChg chg="addSp modSp mod ord">
        <pc:chgData name="Elissa McKay" userId="8696f77e-75b9-4290-957e-5203fb6ab460" providerId="ADAL" clId="{F68EA9E0-64D0-4343-B504-89D95DAB1764}" dt="2022-10-12T10:28:55.323" v="3782" actId="1076"/>
        <pc:sldMkLst>
          <pc:docMk/>
          <pc:sldMk cId="2001319671" sldId="400"/>
        </pc:sldMkLst>
        <pc:spChg chg="add mod">
          <ac:chgData name="Elissa McKay" userId="8696f77e-75b9-4290-957e-5203fb6ab460" providerId="ADAL" clId="{F68EA9E0-64D0-4343-B504-89D95DAB1764}" dt="2022-10-12T10:28:50.275" v="3781" actId="1076"/>
          <ac:spMkLst>
            <pc:docMk/>
            <pc:sldMk cId="2001319671" sldId="400"/>
            <ac:spMk id="2" creationId="{BF07EE7A-7D7E-1D88-FEF7-EC34C8603319}"/>
          </ac:spMkLst>
        </pc:spChg>
        <pc:spChg chg="add mod">
          <ac:chgData name="Elissa McKay" userId="8696f77e-75b9-4290-957e-5203fb6ab460" providerId="ADAL" clId="{F68EA9E0-64D0-4343-B504-89D95DAB1764}" dt="2022-10-12T10:28:55.323" v="3782" actId="1076"/>
          <ac:spMkLst>
            <pc:docMk/>
            <pc:sldMk cId="2001319671" sldId="400"/>
            <ac:spMk id="3" creationId="{A1447F4B-D899-3BE9-E767-550D9B0CF355}"/>
          </ac:spMkLst>
        </pc:spChg>
        <pc:spChg chg="mod">
          <ac:chgData name="Elissa McKay" userId="8696f77e-75b9-4290-957e-5203fb6ab460" providerId="ADAL" clId="{F68EA9E0-64D0-4343-B504-89D95DAB1764}" dt="2022-10-12T10:28:47.803" v="3780" actId="1076"/>
          <ac:spMkLst>
            <pc:docMk/>
            <pc:sldMk cId="2001319671" sldId="400"/>
            <ac:spMk id="5" creationId="{0F28CF66-F486-8203-02E4-2B5555B21BAB}"/>
          </ac:spMkLst>
        </pc:spChg>
      </pc:sldChg>
      <pc:sldChg chg="ord">
        <pc:chgData name="Elissa McKay" userId="8696f77e-75b9-4290-957e-5203fb6ab460" providerId="ADAL" clId="{F68EA9E0-64D0-4343-B504-89D95DAB1764}" dt="2022-10-12T13:54:27.953" v="4329"/>
        <pc:sldMkLst>
          <pc:docMk/>
          <pc:sldMk cId="150283678" sldId="401"/>
        </pc:sldMkLst>
      </pc:sldChg>
      <pc:sldChg chg="modSp mod modClrScheme chgLayout">
        <pc:chgData name="Elissa McKay" userId="8696f77e-75b9-4290-957e-5203fb6ab460" providerId="ADAL" clId="{F68EA9E0-64D0-4343-B504-89D95DAB1764}" dt="2022-10-12T14:44:41.574" v="7253" actId="700"/>
        <pc:sldMkLst>
          <pc:docMk/>
          <pc:sldMk cId="68013933" sldId="402"/>
        </pc:sldMkLst>
        <pc:spChg chg="mod ord">
          <ac:chgData name="Elissa McKay" userId="8696f77e-75b9-4290-957e-5203fb6ab460" providerId="ADAL" clId="{F68EA9E0-64D0-4343-B504-89D95DAB1764}" dt="2022-10-12T14:44:41.574" v="7253" actId="700"/>
          <ac:spMkLst>
            <pc:docMk/>
            <pc:sldMk cId="68013933" sldId="402"/>
            <ac:spMk id="2" creationId="{40E8F786-BFEC-1F58-090B-2A8FD6A49459}"/>
          </ac:spMkLst>
        </pc:spChg>
        <pc:spChg chg="mod ord">
          <ac:chgData name="Elissa McKay" userId="8696f77e-75b9-4290-957e-5203fb6ab460" providerId="ADAL" clId="{F68EA9E0-64D0-4343-B504-89D95DAB1764}" dt="2022-10-12T14:44:41.574" v="7253" actId="700"/>
          <ac:spMkLst>
            <pc:docMk/>
            <pc:sldMk cId="68013933" sldId="402"/>
            <ac:spMk id="3" creationId="{D667DF95-D754-FEF7-6C39-1C675316DE1A}"/>
          </ac:spMkLst>
        </pc:spChg>
      </pc:sldChg>
      <pc:sldChg chg="del">
        <pc:chgData name="Elissa McKay" userId="8696f77e-75b9-4290-957e-5203fb6ab460" providerId="ADAL" clId="{F68EA9E0-64D0-4343-B504-89D95DAB1764}" dt="2022-10-12T10:29:28.801" v="3783" actId="47"/>
        <pc:sldMkLst>
          <pc:docMk/>
          <pc:sldMk cId="2359530665" sldId="403"/>
        </pc:sldMkLst>
      </pc:sldChg>
      <pc:sldChg chg="add del">
        <pc:chgData name="Elissa McKay" userId="8696f77e-75b9-4290-957e-5203fb6ab460" providerId="ADAL" clId="{F68EA9E0-64D0-4343-B504-89D95DAB1764}" dt="2022-10-12T09:57:27.407" v="2419" actId="47"/>
        <pc:sldMkLst>
          <pc:docMk/>
          <pc:sldMk cId="3481568621" sldId="404"/>
        </pc:sldMkLst>
      </pc:sldChg>
      <pc:sldChg chg="addSp delSp modSp add mod">
        <pc:chgData name="Elissa McKay" userId="8696f77e-75b9-4290-957e-5203fb6ab460" providerId="ADAL" clId="{F68EA9E0-64D0-4343-B504-89D95DAB1764}" dt="2022-10-12T09:57:24.330" v="2418" actId="1076"/>
        <pc:sldMkLst>
          <pc:docMk/>
          <pc:sldMk cId="4160403495" sldId="405"/>
        </pc:sldMkLst>
        <pc:spChg chg="mod">
          <ac:chgData name="Elissa McKay" userId="8696f77e-75b9-4290-957e-5203fb6ab460" providerId="ADAL" clId="{F68EA9E0-64D0-4343-B504-89D95DAB1764}" dt="2022-10-12T09:55:36.967" v="2405" actId="20577"/>
          <ac:spMkLst>
            <pc:docMk/>
            <pc:sldMk cId="4160403495" sldId="405"/>
            <ac:spMk id="4" creationId="{CB51486A-97B0-8D2F-43E7-25369A0E0117}"/>
          </ac:spMkLst>
        </pc:spChg>
        <pc:spChg chg="del mod">
          <ac:chgData name="Elissa McKay" userId="8696f77e-75b9-4290-957e-5203fb6ab460" providerId="ADAL" clId="{F68EA9E0-64D0-4343-B504-89D95DAB1764}" dt="2022-10-12T09:55:26.869" v="2368" actId="478"/>
          <ac:spMkLst>
            <pc:docMk/>
            <pc:sldMk cId="4160403495" sldId="405"/>
            <ac:spMk id="5" creationId="{0F28CF66-F486-8203-02E4-2B5555B21BAB}"/>
          </ac:spMkLst>
        </pc:spChg>
        <pc:spChg chg="add del mod">
          <ac:chgData name="Elissa McKay" userId="8696f77e-75b9-4290-957e-5203fb6ab460" providerId="ADAL" clId="{F68EA9E0-64D0-4343-B504-89D95DAB1764}" dt="2022-10-12T09:55:45.918" v="2406" actId="478"/>
          <ac:spMkLst>
            <pc:docMk/>
            <pc:sldMk cId="4160403495" sldId="405"/>
            <ac:spMk id="6" creationId="{60AB953E-7F20-CC1B-70B1-DBDEE4CDDEC6}"/>
          </ac:spMkLst>
        </pc:spChg>
        <pc:picChg chg="del">
          <ac:chgData name="Elissa McKay" userId="8696f77e-75b9-4290-957e-5203fb6ab460" providerId="ADAL" clId="{F68EA9E0-64D0-4343-B504-89D95DAB1764}" dt="2022-10-12T09:55:53.026" v="2411" actId="478"/>
          <ac:picMkLst>
            <pc:docMk/>
            <pc:sldMk cId="4160403495" sldId="405"/>
            <ac:picMk id="3" creationId="{4D3BB2AD-01BB-C3F9-857A-70E2740531AB}"/>
          </ac:picMkLst>
        </pc:picChg>
        <pc:picChg chg="del">
          <ac:chgData name="Elissa McKay" userId="8696f77e-75b9-4290-957e-5203fb6ab460" providerId="ADAL" clId="{F68EA9E0-64D0-4343-B504-89D95DAB1764}" dt="2022-10-12T09:55:51.854" v="2410" actId="478"/>
          <ac:picMkLst>
            <pc:docMk/>
            <pc:sldMk cId="4160403495" sldId="405"/>
            <ac:picMk id="7" creationId="{C0B4E2CF-7972-1268-DA7C-75E38F4633F6}"/>
          </ac:picMkLst>
        </pc:picChg>
        <pc:picChg chg="mod">
          <ac:chgData name="Elissa McKay" userId="8696f77e-75b9-4290-957e-5203fb6ab460" providerId="ADAL" clId="{F68EA9E0-64D0-4343-B504-89D95DAB1764}" dt="2022-10-12T09:57:24.330" v="2418" actId="1076"/>
          <ac:picMkLst>
            <pc:docMk/>
            <pc:sldMk cId="4160403495" sldId="405"/>
            <ac:picMk id="9" creationId="{E2A7747F-9F14-70F1-2BC9-96349B5B3F2C}"/>
          </ac:picMkLst>
        </pc:picChg>
        <pc:picChg chg="add mod">
          <ac:chgData name="Elissa McKay" userId="8696f77e-75b9-4290-957e-5203fb6ab460" providerId="ADAL" clId="{F68EA9E0-64D0-4343-B504-89D95DAB1764}" dt="2022-10-12T09:57:24.330" v="2418" actId="1076"/>
          <ac:picMkLst>
            <pc:docMk/>
            <pc:sldMk cId="4160403495" sldId="405"/>
            <ac:picMk id="10" creationId="{EEFAFA89-86EF-9237-4ADB-BBAFDE6DD149}"/>
          </ac:picMkLst>
        </pc:picChg>
        <pc:picChg chg="del">
          <ac:chgData name="Elissa McKay" userId="8696f77e-75b9-4290-957e-5203fb6ab460" providerId="ADAL" clId="{F68EA9E0-64D0-4343-B504-89D95DAB1764}" dt="2022-10-12T09:55:49.422" v="2408" actId="478"/>
          <ac:picMkLst>
            <pc:docMk/>
            <pc:sldMk cId="4160403495" sldId="405"/>
            <ac:picMk id="11" creationId="{6B9565A8-B7C5-1A2F-318B-DEBE671DCCF7}"/>
          </ac:picMkLst>
        </pc:picChg>
        <pc:picChg chg="mod">
          <ac:chgData name="Elissa McKay" userId="8696f77e-75b9-4290-957e-5203fb6ab460" providerId="ADAL" clId="{F68EA9E0-64D0-4343-B504-89D95DAB1764}" dt="2022-10-12T09:57:24.330" v="2418" actId="1076"/>
          <ac:picMkLst>
            <pc:docMk/>
            <pc:sldMk cId="4160403495" sldId="405"/>
            <ac:picMk id="13" creationId="{7C8CF428-4295-D434-1E49-6928AA752344}"/>
          </ac:picMkLst>
        </pc:picChg>
        <pc:picChg chg="add mod">
          <ac:chgData name="Elissa McKay" userId="8696f77e-75b9-4290-957e-5203fb6ab460" providerId="ADAL" clId="{F68EA9E0-64D0-4343-B504-89D95DAB1764}" dt="2022-10-12T09:57:24.330" v="2418" actId="1076"/>
          <ac:picMkLst>
            <pc:docMk/>
            <pc:sldMk cId="4160403495" sldId="405"/>
            <ac:picMk id="14" creationId="{2D94BB51-0908-5117-C956-DD9B90A08D8F}"/>
          </ac:picMkLst>
        </pc:picChg>
        <pc:picChg chg="del">
          <ac:chgData name="Elissa McKay" userId="8696f77e-75b9-4290-957e-5203fb6ab460" providerId="ADAL" clId="{F68EA9E0-64D0-4343-B504-89D95DAB1764}" dt="2022-10-12T09:55:48.514" v="2407" actId="478"/>
          <ac:picMkLst>
            <pc:docMk/>
            <pc:sldMk cId="4160403495" sldId="405"/>
            <ac:picMk id="15" creationId="{7337B7A0-A98C-E33E-8CA7-243E40CEC043}"/>
          </ac:picMkLst>
        </pc:picChg>
        <pc:picChg chg="del">
          <ac:chgData name="Elissa McKay" userId="8696f77e-75b9-4290-957e-5203fb6ab460" providerId="ADAL" clId="{F68EA9E0-64D0-4343-B504-89D95DAB1764}" dt="2022-10-12T09:55:50.439" v="2409" actId="478"/>
          <ac:picMkLst>
            <pc:docMk/>
            <pc:sldMk cId="4160403495" sldId="405"/>
            <ac:picMk id="17" creationId="{23826D37-4EBF-D7DC-75A7-730328598542}"/>
          </ac:picMkLst>
        </pc:picChg>
      </pc:sldChg>
      <pc:sldChg chg="modSp new mod ord">
        <pc:chgData name="Elissa McKay" userId="8696f77e-75b9-4290-957e-5203fb6ab460" providerId="ADAL" clId="{F68EA9E0-64D0-4343-B504-89D95DAB1764}" dt="2022-10-12T14:44:08.621" v="7250" actId="404"/>
        <pc:sldMkLst>
          <pc:docMk/>
          <pc:sldMk cId="3932961820" sldId="406"/>
        </pc:sldMkLst>
        <pc:spChg chg="mod">
          <ac:chgData name="Elissa McKay" userId="8696f77e-75b9-4290-957e-5203fb6ab460" providerId="ADAL" clId="{F68EA9E0-64D0-4343-B504-89D95DAB1764}" dt="2022-10-12T14:44:08.621" v="7250" actId="404"/>
          <ac:spMkLst>
            <pc:docMk/>
            <pc:sldMk cId="3932961820" sldId="406"/>
            <ac:spMk id="2" creationId="{D7841FA2-446C-E13C-F754-3D1F69DE0036}"/>
          </ac:spMkLst>
        </pc:spChg>
        <pc:spChg chg="mod">
          <ac:chgData name="Elissa McKay" userId="8696f77e-75b9-4290-957e-5203fb6ab460" providerId="ADAL" clId="{F68EA9E0-64D0-4343-B504-89D95DAB1764}" dt="2022-10-12T09:57:42.985" v="2446" actId="5793"/>
          <ac:spMkLst>
            <pc:docMk/>
            <pc:sldMk cId="3932961820" sldId="406"/>
            <ac:spMk id="3" creationId="{424DA0A6-17FB-7877-AE1F-77E5DE793CF2}"/>
          </ac:spMkLst>
        </pc:spChg>
      </pc:sldChg>
      <pc:sldChg chg="modSp add mod modClrScheme chgLayout">
        <pc:chgData name="Elissa McKay" userId="8696f77e-75b9-4290-957e-5203fb6ab460" providerId="ADAL" clId="{F68EA9E0-64D0-4343-B504-89D95DAB1764}" dt="2022-10-12T13:37:04.851" v="3841" actId="20577"/>
        <pc:sldMkLst>
          <pc:docMk/>
          <pc:sldMk cId="2195229292" sldId="407"/>
        </pc:sldMkLst>
        <pc:spChg chg="mod ord">
          <ac:chgData name="Elissa McKay" userId="8696f77e-75b9-4290-957e-5203fb6ab460" providerId="ADAL" clId="{F68EA9E0-64D0-4343-B504-89D95DAB1764}" dt="2022-10-12T13:37:04.851" v="3841" actId="20577"/>
          <ac:spMkLst>
            <pc:docMk/>
            <pc:sldMk cId="2195229292" sldId="407"/>
            <ac:spMk id="2" creationId="{D7841FA2-446C-E13C-F754-3D1F69DE0036}"/>
          </ac:spMkLst>
        </pc:spChg>
        <pc:spChg chg="mod ord">
          <ac:chgData name="Elissa McKay" userId="8696f77e-75b9-4290-957e-5203fb6ab460" providerId="ADAL" clId="{F68EA9E0-64D0-4343-B504-89D95DAB1764}" dt="2022-10-12T10:08:41.887" v="2989" actId="700"/>
          <ac:spMkLst>
            <pc:docMk/>
            <pc:sldMk cId="2195229292" sldId="407"/>
            <ac:spMk id="3" creationId="{424DA0A6-17FB-7877-AE1F-77E5DE793CF2}"/>
          </ac:spMkLst>
        </pc:spChg>
      </pc:sldChg>
      <pc:sldChg chg="modSp add mod">
        <pc:chgData name="Elissa McKay" userId="8696f77e-75b9-4290-957e-5203fb6ab460" providerId="ADAL" clId="{F68EA9E0-64D0-4343-B504-89D95DAB1764}" dt="2022-10-12T10:14:32.197" v="2997" actId="113"/>
        <pc:sldMkLst>
          <pc:docMk/>
          <pc:sldMk cId="1928245114" sldId="408"/>
        </pc:sldMkLst>
        <pc:spChg chg="mod">
          <ac:chgData name="Elissa McKay" userId="8696f77e-75b9-4290-957e-5203fb6ab460" providerId="ADAL" clId="{F68EA9E0-64D0-4343-B504-89D95DAB1764}" dt="2022-10-12T10:14:32.197" v="2997" actId="113"/>
          <ac:spMkLst>
            <pc:docMk/>
            <pc:sldMk cId="1928245114" sldId="408"/>
            <ac:spMk id="3" creationId="{308AB474-A0EF-46EA-AD85-E9B185A61425}"/>
          </ac:spMkLst>
        </pc:spChg>
      </pc:sldChg>
      <pc:sldChg chg="modSp add mod">
        <pc:chgData name="Elissa McKay" userId="8696f77e-75b9-4290-957e-5203fb6ab460" providerId="ADAL" clId="{F68EA9E0-64D0-4343-B504-89D95DAB1764}" dt="2022-10-12T10:15:50.306" v="2999" actId="113"/>
        <pc:sldMkLst>
          <pc:docMk/>
          <pc:sldMk cId="1515520611" sldId="409"/>
        </pc:sldMkLst>
        <pc:spChg chg="mod">
          <ac:chgData name="Elissa McKay" userId="8696f77e-75b9-4290-957e-5203fb6ab460" providerId="ADAL" clId="{F68EA9E0-64D0-4343-B504-89D95DAB1764}" dt="2022-10-12T10:15:50.306" v="2999" actId="113"/>
          <ac:spMkLst>
            <pc:docMk/>
            <pc:sldMk cId="1515520611" sldId="409"/>
            <ac:spMk id="3" creationId="{308AB474-A0EF-46EA-AD85-E9B185A61425}"/>
          </ac:spMkLst>
        </pc:spChg>
      </pc:sldChg>
      <pc:sldChg chg="addSp delSp modSp new mod modClrScheme chgLayout">
        <pc:chgData name="Elissa McKay" userId="8696f77e-75b9-4290-957e-5203fb6ab460" providerId="ADAL" clId="{F68EA9E0-64D0-4343-B504-89D95DAB1764}" dt="2022-10-12T10:25:26.539" v="3614" actId="1076"/>
        <pc:sldMkLst>
          <pc:docMk/>
          <pc:sldMk cId="789156116" sldId="410"/>
        </pc:sldMkLst>
        <pc:spChg chg="del mod">
          <ac:chgData name="Elissa McKay" userId="8696f77e-75b9-4290-957e-5203fb6ab460" providerId="ADAL" clId="{F68EA9E0-64D0-4343-B504-89D95DAB1764}" dt="2022-10-12T10:16:28.920" v="3016" actId="22"/>
          <ac:spMkLst>
            <pc:docMk/>
            <pc:sldMk cId="789156116" sldId="410"/>
            <ac:spMk id="2" creationId="{1E845639-F427-D33F-5B58-B5A8891AD807}"/>
          </ac:spMkLst>
        </pc:spChg>
        <pc:spChg chg="mod ord">
          <ac:chgData name="Elissa McKay" userId="8696f77e-75b9-4290-957e-5203fb6ab460" providerId="ADAL" clId="{F68EA9E0-64D0-4343-B504-89D95DAB1764}" dt="2022-10-12T10:17:48.632" v="3051" actId="26606"/>
          <ac:spMkLst>
            <pc:docMk/>
            <pc:sldMk cId="789156116" sldId="410"/>
            <ac:spMk id="3" creationId="{EF667CD2-FB66-002A-F4C3-F5106E777E0E}"/>
          </ac:spMkLst>
        </pc:spChg>
        <pc:spChg chg="add mod">
          <ac:chgData name="Elissa McKay" userId="8696f77e-75b9-4290-957e-5203fb6ab460" providerId="ADAL" clId="{F68EA9E0-64D0-4343-B504-89D95DAB1764}" dt="2022-10-12T10:25:26.539" v="3614" actId="1076"/>
          <ac:spMkLst>
            <pc:docMk/>
            <pc:sldMk cId="789156116" sldId="410"/>
            <ac:spMk id="8" creationId="{140C69EE-E429-667F-53FC-55A0E783E1EF}"/>
          </ac:spMkLst>
        </pc:spChg>
        <pc:picChg chg="add mod ord">
          <ac:chgData name="Elissa McKay" userId="8696f77e-75b9-4290-957e-5203fb6ab460" providerId="ADAL" clId="{F68EA9E0-64D0-4343-B504-89D95DAB1764}" dt="2022-10-12T10:20:57.331" v="3077" actId="1076"/>
          <ac:picMkLst>
            <pc:docMk/>
            <pc:sldMk cId="789156116" sldId="410"/>
            <ac:picMk id="5" creationId="{E3EB86E0-CDDC-07D2-A705-BED2FF029086}"/>
          </ac:picMkLst>
        </pc:picChg>
        <pc:picChg chg="add del mod">
          <ac:chgData name="Elissa McKay" userId="8696f77e-75b9-4290-957e-5203fb6ab460" providerId="ADAL" clId="{F68EA9E0-64D0-4343-B504-89D95DAB1764}" dt="2022-10-12T10:20:37.353" v="3071" actId="478"/>
          <ac:picMkLst>
            <pc:docMk/>
            <pc:sldMk cId="789156116" sldId="410"/>
            <ac:picMk id="7" creationId="{247C86CB-13D0-81DE-7056-CA4F3F63DAF2}"/>
          </ac:picMkLst>
        </pc:picChg>
        <pc:picChg chg="add del mod">
          <ac:chgData name="Elissa McKay" userId="8696f77e-75b9-4290-957e-5203fb6ab460" providerId="ADAL" clId="{F68EA9E0-64D0-4343-B504-89D95DAB1764}" dt="2022-10-12T10:20:36.783" v="3070" actId="478"/>
          <ac:picMkLst>
            <pc:docMk/>
            <pc:sldMk cId="789156116" sldId="410"/>
            <ac:picMk id="1026" creationId="{4A8E4E32-1B1F-C0DC-0F61-D65582C30B56}"/>
          </ac:picMkLst>
        </pc:picChg>
      </pc:sldChg>
      <pc:sldChg chg="addSp delSp modSp add mod">
        <pc:chgData name="Elissa McKay" userId="8696f77e-75b9-4290-957e-5203fb6ab460" providerId="ADAL" clId="{F68EA9E0-64D0-4343-B504-89D95DAB1764}" dt="2022-10-12T10:22:40.267" v="3332" actId="1076"/>
        <pc:sldMkLst>
          <pc:docMk/>
          <pc:sldMk cId="1575122818" sldId="411"/>
        </pc:sldMkLst>
        <pc:spChg chg="mod">
          <ac:chgData name="Elissa McKay" userId="8696f77e-75b9-4290-957e-5203fb6ab460" providerId="ADAL" clId="{F68EA9E0-64D0-4343-B504-89D95DAB1764}" dt="2022-10-12T10:22:23.520" v="3326" actId="5793"/>
          <ac:spMkLst>
            <pc:docMk/>
            <pc:sldMk cId="1575122818" sldId="411"/>
            <ac:spMk id="3" creationId="{EF667CD2-FB66-002A-F4C3-F5106E777E0E}"/>
          </ac:spMkLst>
        </pc:spChg>
        <pc:spChg chg="add del mod">
          <ac:chgData name="Elissa McKay" userId="8696f77e-75b9-4290-957e-5203fb6ab460" providerId="ADAL" clId="{F68EA9E0-64D0-4343-B504-89D95DAB1764}" dt="2022-10-12T10:22:31.262" v="3329" actId="478"/>
          <ac:spMkLst>
            <pc:docMk/>
            <pc:sldMk cId="1575122818" sldId="411"/>
            <ac:spMk id="4" creationId="{21061ECE-37AB-4280-29C8-98DC5791E4F5}"/>
          </ac:spMkLst>
        </pc:spChg>
        <pc:picChg chg="del">
          <ac:chgData name="Elissa McKay" userId="8696f77e-75b9-4290-957e-5203fb6ab460" providerId="ADAL" clId="{F68EA9E0-64D0-4343-B504-89D95DAB1764}" dt="2022-10-12T10:22:26.161" v="3327" actId="478"/>
          <ac:picMkLst>
            <pc:docMk/>
            <pc:sldMk cId="1575122818" sldId="411"/>
            <ac:picMk id="5" creationId="{E3EB86E0-CDDC-07D2-A705-BED2FF029086}"/>
          </ac:picMkLst>
        </pc:picChg>
        <pc:picChg chg="mod">
          <ac:chgData name="Elissa McKay" userId="8696f77e-75b9-4290-957e-5203fb6ab460" providerId="ADAL" clId="{F68EA9E0-64D0-4343-B504-89D95DAB1764}" dt="2022-10-12T10:22:40.267" v="3332" actId="1076"/>
          <ac:picMkLst>
            <pc:docMk/>
            <pc:sldMk cId="1575122818" sldId="411"/>
            <ac:picMk id="7" creationId="{247C86CB-13D0-81DE-7056-CA4F3F63DAF2}"/>
          </ac:picMkLst>
        </pc:picChg>
        <pc:picChg chg="mod">
          <ac:chgData name="Elissa McKay" userId="8696f77e-75b9-4290-957e-5203fb6ab460" providerId="ADAL" clId="{F68EA9E0-64D0-4343-B504-89D95DAB1764}" dt="2022-10-12T10:22:35.378" v="3331" actId="1076"/>
          <ac:picMkLst>
            <pc:docMk/>
            <pc:sldMk cId="1575122818" sldId="411"/>
            <ac:picMk id="1026" creationId="{4A8E4E32-1B1F-C0DC-0F61-D65582C30B56}"/>
          </ac:picMkLst>
        </pc:picChg>
      </pc:sldChg>
      <pc:sldChg chg="modSp add mod ord">
        <pc:chgData name="Elissa McKay" userId="8696f77e-75b9-4290-957e-5203fb6ab460" providerId="ADAL" clId="{F68EA9E0-64D0-4343-B504-89D95DAB1764}" dt="2022-10-12T13:58:55.842" v="4729" actId="20577"/>
        <pc:sldMkLst>
          <pc:docMk/>
          <pc:sldMk cId="339001113" sldId="412"/>
        </pc:sldMkLst>
        <pc:spChg chg="mod">
          <ac:chgData name="Elissa McKay" userId="8696f77e-75b9-4290-957e-5203fb6ab460" providerId="ADAL" clId="{F68EA9E0-64D0-4343-B504-89D95DAB1764}" dt="2022-10-12T13:54:53.215" v="4347" actId="14100"/>
          <ac:spMkLst>
            <pc:docMk/>
            <pc:sldMk cId="339001113" sldId="412"/>
            <ac:spMk id="2" creationId="{40E8F786-BFEC-1F58-090B-2A8FD6A49459}"/>
          </ac:spMkLst>
        </pc:spChg>
        <pc:spChg chg="mod">
          <ac:chgData name="Elissa McKay" userId="8696f77e-75b9-4290-957e-5203fb6ab460" providerId="ADAL" clId="{F68EA9E0-64D0-4343-B504-89D95DAB1764}" dt="2022-10-12T13:58:55.842" v="4729" actId="20577"/>
          <ac:spMkLst>
            <pc:docMk/>
            <pc:sldMk cId="339001113" sldId="412"/>
            <ac:spMk id="3" creationId="{D667DF95-D754-FEF7-6C39-1C675316DE1A}"/>
          </ac:spMkLst>
        </pc:spChg>
      </pc:sldChg>
      <pc:sldChg chg="add del">
        <pc:chgData name="Elissa McKay" userId="8696f77e-75b9-4290-957e-5203fb6ab460" providerId="ADAL" clId="{F68EA9E0-64D0-4343-B504-89D95DAB1764}" dt="2022-10-12T10:27:55.230" v="3734"/>
        <pc:sldMkLst>
          <pc:docMk/>
          <pc:sldMk cId="3816146269" sldId="412"/>
        </pc:sldMkLst>
      </pc:sldChg>
      <pc:sldChg chg="add del">
        <pc:chgData name="Elissa McKay" userId="8696f77e-75b9-4290-957e-5203fb6ab460" providerId="ADAL" clId="{F68EA9E0-64D0-4343-B504-89D95DAB1764}" dt="2022-10-12T14:03:11.399" v="4730" actId="47"/>
        <pc:sldMkLst>
          <pc:docMk/>
          <pc:sldMk cId="1121007111" sldId="413"/>
        </pc:sldMkLst>
      </pc:sldChg>
      <pc:sldChg chg="modSp add mod">
        <pc:chgData name="Elissa McKay" userId="8696f77e-75b9-4290-957e-5203fb6ab460" providerId="ADAL" clId="{F68EA9E0-64D0-4343-B504-89D95DAB1764}" dt="2022-10-12T14:14:03.232" v="5480" actId="21"/>
        <pc:sldMkLst>
          <pc:docMk/>
          <pc:sldMk cId="611448502" sldId="414"/>
        </pc:sldMkLst>
        <pc:spChg chg="mod">
          <ac:chgData name="Elissa McKay" userId="8696f77e-75b9-4290-957e-5203fb6ab460" providerId="ADAL" clId="{F68EA9E0-64D0-4343-B504-89D95DAB1764}" dt="2022-10-12T14:05:29.749" v="4951" actId="20577"/>
          <ac:spMkLst>
            <pc:docMk/>
            <pc:sldMk cId="611448502" sldId="414"/>
            <ac:spMk id="2" creationId="{1A6C37BD-4252-4B0E-ADBD-040273A5D92F}"/>
          </ac:spMkLst>
        </pc:spChg>
        <pc:spChg chg="mod">
          <ac:chgData name="Elissa McKay" userId="8696f77e-75b9-4290-957e-5203fb6ab460" providerId="ADAL" clId="{F68EA9E0-64D0-4343-B504-89D95DAB1764}" dt="2022-10-12T14:14:03.232" v="5480" actId="21"/>
          <ac:spMkLst>
            <pc:docMk/>
            <pc:sldMk cId="611448502" sldId="414"/>
            <ac:spMk id="3" creationId="{8A95F1B6-6850-4D56-8008-99BF1664A016}"/>
          </ac:spMkLst>
        </pc:spChg>
      </pc:sldChg>
      <pc:sldChg chg="add del">
        <pc:chgData name="Elissa McKay" userId="8696f77e-75b9-4290-957e-5203fb6ab460" providerId="ADAL" clId="{F68EA9E0-64D0-4343-B504-89D95DAB1764}" dt="2022-10-12T14:21:10.506" v="5900" actId="47"/>
        <pc:sldMkLst>
          <pc:docMk/>
          <pc:sldMk cId="2026504748" sldId="415"/>
        </pc:sldMkLst>
      </pc:sldChg>
      <pc:sldChg chg="add del">
        <pc:chgData name="Elissa McKay" userId="8696f77e-75b9-4290-957e-5203fb6ab460" providerId="ADAL" clId="{F68EA9E0-64D0-4343-B504-89D95DAB1764}" dt="2022-10-12T14:20:41.343" v="5898" actId="47"/>
        <pc:sldMkLst>
          <pc:docMk/>
          <pc:sldMk cId="3414185318" sldId="416"/>
        </pc:sldMkLst>
      </pc:sldChg>
      <pc:sldChg chg="modSp add mod modClrScheme chgLayout">
        <pc:chgData name="Elissa McKay" userId="8696f77e-75b9-4290-957e-5203fb6ab460" providerId="ADAL" clId="{F68EA9E0-64D0-4343-B504-89D95DAB1764}" dt="2022-10-12T14:20:34.509" v="5897" actId="1076"/>
        <pc:sldMkLst>
          <pc:docMk/>
          <pc:sldMk cId="491962753" sldId="417"/>
        </pc:sldMkLst>
        <pc:spChg chg="mod ord">
          <ac:chgData name="Elissa McKay" userId="8696f77e-75b9-4290-957e-5203fb6ab460" providerId="ADAL" clId="{F68EA9E0-64D0-4343-B504-89D95DAB1764}" dt="2022-10-12T14:19:29.902" v="5771" actId="700"/>
          <ac:spMkLst>
            <pc:docMk/>
            <pc:sldMk cId="491962753" sldId="417"/>
            <ac:spMk id="2" creationId="{10519CE7-47E8-4BFD-8D56-C1993FA9B49F}"/>
          </ac:spMkLst>
        </pc:spChg>
        <pc:spChg chg="mod ord">
          <ac:chgData name="Elissa McKay" userId="8696f77e-75b9-4290-957e-5203fb6ab460" providerId="ADAL" clId="{F68EA9E0-64D0-4343-B504-89D95DAB1764}" dt="2022-10-12T14:20:29.837" v="5896" actId="14100"/>
          <ac:spMkLst>
            <pc:docMk/>
            <pc:sldMk cId="491962753" sldId="417"/>
            <ac:spMk id="3" creationId="{7D9C5ADF-D714-4806-B0C8-EDFDD7A17023}"/>
          </ac:spMkLst>
        </pc:spChg>
        <pc:picChg chg="mod">
          <ac:chgData name="Elissa McKay" userId="8696f77e-75b9-4290-957e-5203fb6ab460" providerId="ADAL" clId="{F68EA9E0-64D0-4343-B504-89D95DAB1764}" dt="2022-10-12T14:20:34.509" v="5897" actId="1076"/>
          <ac:picMkLst>
            <pc:docMk/>
            <pc:sldMk cId="491962753" sldId="417"/>
            <ac:picMk id="2050" creationId="{14CDF553-F7CE-2736-5C71-88D2212E95EC}"/>
          </ac:picMkLst>
        </pc:picChg>
      </pc:sldChg>
      <pc:sldChg chg="modSp new mod">
        <pc:chgData name="Elissa McKay" userId="8696f77e-75b9-4290-957e-5203fb6ab460" providerId="ADAL" clId="{F68EA9E0-64D0-4343-B504-89D95DAB1764}" dt="2022-10-12T14:50:19.353" v="7367" actId="20577"/>
        <pc:sldMkLst>
          <pc:docMk/>
          <pc:sldMk cId="2302814820" sldId="418"/>
        </pc:sldMkLst>
        <pc:spChg chg="mod">
          <ac:chgData name="Elissa McKay" userId="8696f77e-75b9-4290-957e-5203fb6ab460" providerId="ADAL" clId="{F68EA9E0-64D0-4343-B504-89D95DAB1764}" dt="2022-10-12T14:48:23.904" v="7276" actId="20577"/>
          <ac:spMkLst>
            <pc:docMk/>
            <pc:sldMk cId="2302814820" sldId="418"/>
            <ac:spMk id="2" creationId="{F3A6D057-356C-EC30-D4E1-89902BECA29D}"/>
          </ac:spMkLst>
        </pc:spChg>
        <pc:spChg chg="mod">
          <ac:chgData name="Elissa McKay" userId="8696f77e-75b9-4290-957e-5203fb6ab460" providerId="ADAL" clId="{F68EA9E0-64D0-4343-B504-89D95DAB1764}" dt="2022-10-12T14:50:19.353" v="7367" actId="20577"/>
          <ac:spMkLst>
            <pc:docMk/>
            <pc:sldMk cId="2302814820" sldId="418"/>
            <ac:spMk id="3" creationId="{B7BE2A4D-2FAE-E8E1-07ED-B040EACC1AD3}"/>
          </ac:spMkLst>
        </pc:spChg>
      </pc:sldChg>
      <pc:sldChg chg="modSp add mod">
        <pc:chgData name="Elissa McKay" userId="8696f77e-75b9-4290-957e-5203fb6ab460" providerId="ADAL" clId="{F68EA9E0-64D0-4343-B504-89D95DAB1764}" dt="2022-10-12T14:40:59.985" v="7109" actId="20577"/>
        <pc:sldMkLst>
          <pc:docMk/>
          <pc:sldMk cId="2890931075" sldId="419"/>
        </pc:sldMkLst>
        <pc:spChg chg="mod">
          <ac:chgData name="Elissa McKay" userId="8696f77e-75b9-4290-957e-5203fb6ab460" providerId="ADAL" clId="{F68EA9E0-64D0-4343-B504-89D95DAB1764}" dt="2022-10-12T14:28:44.612" v="6005" actId="20577"/>
          <ac:spMkLst>
            <pc:docMk/>
            <pc:sldMk cId="2890931075" sldId="419"/>
            <ac:spMk id="2" creationId="{40E8F786-BFEC-1F58-090B-2A8FD6A49459}"/>
          </ac:spMkLst>
        </pc:spChg>
        <pc:spChg chg="mod">
          <ac:chgData name="Elissa McKay" userId="8696f77e-75b9-4290-957e-5203fb6ab460" providerId="ADAL" clId="{F68EA9E0-64D0-4343-B504-89D95DAB1764}" dt="2022-10-12T14:40:59.985" v="7109" actId="20577"/>
          <ac:spMkLst>
            <pc:docMk/>
            <pc:sldMk cId="2890931075" sldId="419"/>
            <ac:spMk id="3" creationId="{D667DF95-D754-FEF7-6C39-1C675316DE1A}"/>
          </ac:spMkLst>
        </pc:spChg>
      </pc:sldChg>
      <pc:sldChg chg="modSp add mod">
        <pc:chgData name="Elissa McKay" userId="8696f77e-75b9-4290-957e-5203fb6ab460" providerId="ADAL" clId="{F68EA9E0-64D0-4343-B504-89D95DAB1764}" dt="2022-10-12T14:56:03.189" v="7541" actId="5793"/>
        <pc:sldMkLst>
          <pc:docMk/>
          <pc:sldMk cId="1762486971" sldId="420"/>
        </pc:sldMkLst>
        <pc:spChg chg="mod">
          <ac:chgData name="Elissa McKay" userId="8696f77e-75b9-4290-957e-5203fb6ab460" providerId="ADAL" clId="{F68EA9E0-64D0-4343-B504-89D95DAB1764}" dt="2022-10-12T14:56:03.189" v="7541" actId="5793"/>
          <ac:spMkLst>
            <pc:docMk/>
            <pc:sldMk cId="1762486971" sldId="420"/>
            <ac:spMk id="2" creationId="{D7841FA2-446C-E13C-F754-3D1F69DE0036}"/>
          </ac:spMkLst>
        </pc:spChg>
        <pc:spChg chg="mod">
          <ac:chgData name="Elissa McKay" userId="8696f77e-75b9-4290-957e-5203fb6ab460" providerId="ADAL" clId="{F68EA9E0-64D0-4343-B504-89D95DAB1764}" dt="2022-10-12T14:53:48.827" v="7383" actId="20577"/>
          <ac:spMkLst>
            <pc:docMk/>
            <pc:sldMk cId="1762486971" sldId="420"/>
            <ac:spMk id="3" creationId="{424DA0A6-17FB-7877-AE1F-77E5DE793CF2}"/>
          </ac:spMkLst>
        </pc:spChg>
      </pc:sldChg>
      <pc:sldChg chg="add del">
        <pc:chgData name="Elissa McKay" userId="8696f77e-75b9-4290-957e-5203fb6ab460" providerId="ADAL" clId="{F68EA9E0-64D0-4343-B504-89D95DAB1764}" dt="2022-10-12T14:58:03.952" v="7543" actId="47"/>
        <pc:sldMkLst>
          <pc:docMk/>
          <pc:sldMk cId="2359321703" sldId="421"/>
        </pc:sldMkLst>
      </pc:sldChg>
      <pc:sldChg chg="add del">
        <pc:chgData name="Elissa McKay" userId="8696f77e-75b9-4290-957e-5203fb6ab460" providerId="ADAL" clId="{F68EA9E0-64D0-4343-B504-89D95DAB1764}" dt="2022-10-12T14:58:03.952" v="7543" actId="47"/>
        <pc:sldMkLst>
          <pc:docMk/>
          <pc:sldMk cId="547831407" sldId="4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BB96-BA21-43DE-9C9C-1F5F025F4175}" type="datetimeFigureOut">
              <a:rPr lang="en-GB" smtClean="0"/>
              <a:t>17/09/2024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12286C-2599-4879-B399-CBB46ECD9A42}" type="slidenum">
              <a:rPr lang="en-GB" smtClean="0"/>
              <a:t>‹#›</a:t>
            </a:fld>
            <a:endParaRPr lang="en-GB"/>
          </a:p>
        </p:txBody>
      </p:sp>
    </p:spTree>
    <p:extLst>
      <p:ext uri="{BB962C8B-B14F-4D97-AF65-F5344CB8AC3E}">
        <p14:creationId xmlns:p14="http://schemas.microsoft.com/office/powerpoint/2010/main" val="3832562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69F7A-95D3-4554-B757-D23C69119288}"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B3FF-8B9C-41E9-875E-569DC5C001AF}" type="slidenum">
              <a:rPr lang="en-GB" smtClean="0"/>
              <a:t>‹#›</a:t>
            </a:fld>
            <a:endParaRPr lang="en-GB"/>
          </a:p>
        </p:txBody>
      </p:sp>
    </p:spTree>
    <p:extLst>
      <p:ext uri="{BB962C8B-B14F-4D97-AF65-F5344CB8AC3E}">
        <p14:creationId xmlns:p14="http://schemas.microsoft.com/office/powerpoint/2010/main" val="4124123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Picture Placeholder 15"/>
          <p:cNvSpPr>
            <a:spLocks noGrp="1"/>
          </p:cNvSpPr>
          <p:nvPr>
            <p:ph type="pic" sz="quarter" idx="16"/>
          </p:nvPr>
        </p:nvSpPr>
        <p:spPr>
          <a:xfrm>
            <a:off x="0" y="-980"/>
            <a:ext cx="9124950" cy="5543550"/>
          </a:xfrm>
        </p:spPr>
        <p:txBody>
          <a:bodyPr/>
          <a:lstStyle>
            <a:lvl1pPr>
              <a:defRPr>
                <a:latin typeface="Arial" panose="020B0604020202020204" pitchFamily="34" charset="0"/>
                <a:cs typeface="Arial" panose="020B0604020202020204" pitchFamily="34" charset="0"/>
              </a:defRPr>
            </a:lvl1pPr>
          </a:lstStyle>
          <a:p>
            <a:r>
              <a:rPr lang="en-US"/>
              <a:t>Click icon to add picture</a:t>
            </a:r>
            <a:endParaRPr lang="en-GB"/>
          </a:p>
        </p:txBody>
      </p:sp>
      <p:sp>
        <p:nvSpPr>
          <p:cNvPr id="12" name="Rectangle 11"/>
          <p:cNvSpPr/>
          <p:nvPr userDrawn="1"/>
        </p:nvSpPr>
        <p:spPr>
          <a:xfrm>
            <a:off x="9266237" y="0"/>
            <a:ext cx="2929343" cy="5554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Rectangle 7"/>
          <p:cNvSpPr/>
          <p:nvPr userDrawn="1"/>
        </p:nvSpPr>
        <p:spPr>
          <a:xfrm>
            <a:off x="0" y="-9526"/>
            <a:ext cx="9124950" cy="5563907"/>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BE83206-007C-461A-B84D-45EF71FEBE87}" type="datetime1">
              <a:rPr lang="en-US" smtClean="0"/>
              <a:t>9/17/2024</a:t>
            </a:fld>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10" name="Rectangle 9"/>
          <p:cNvSpPr/>
          <p:nvPr userDrawn="1"/>
        </p:nvSpPr>
        <p:spPr>
          <a:xfrm>
            <a:off x="728899" y="5999834"/>
            <a:ext cx="3058722"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glasgow.ac.uk</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r>
              <a:rPr lang="en-GB" sz="1600" b="1"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20" name="Subtitle 2"/>
          <p:cNvSpPr txBox="1">
            <a:spLocks/>
          </p:cNvSpPr>
          <p:nvPr userDrawn="1"/>
        </p:nvSpPr>
        <p:spPr>
          <a:xfrm>
            <a:off x="217630" y="6344106"/>
            <a:ext cx="7315200" cy="3303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rgbClr val="0075B0"/>
              </a:buClr>
              <a:buFont typeface="Wingdings 2" pitchFamily="18" charset="2"/>
              <a:buNone/>
              <a:defRPr lang="en-US" sz="2200" kern="1200" cap="none" spc="0" baseline="0">
                <a:solidFill>
                  <a:schemeClr val="bg1"/>
                </a:solidFill>
                <a:latin typeface="+mj-lt"/>
                <a:ea typeface="+mn-ea"/>
                <a:cs typeface="Arial" panose="020B0604020202020204" pitchFamily="34" charset="0"/>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GB" sz="1400" dirty="0">
                <a:solidFill>
                  <a:schemeClr val="tx1">
                    <a:lumMod val="75000"/>
                    <a:lumOff val="25000"/>
                  </a:schemeClr>
                </a:solidFill>
                <a:latin typeface="Arial" panose="020B0604020202020204" pitchFamily="34" charset="0"/>
                <a:cs typeface="Arial" panose="020B0604020202020204" pitchFamily="34" charset="0"/>
              </a:rPr>
              <a:t>Student Learning Development</a:t>
            </a:r>
          </a:p>
        </p:txBody>
      </p:sp>
      <p:sp>
        <p:nvSpPr>
          <p:cNvPr id="27" name="SmartArt Placeholder 26"/>
          <p:cNvSpPr>
            <a:spLocks noGrp="1"/>
          </p:cNvSpPr>
          <p:nvPr>
            <p:ph type="dgm" sz="quarter" idx="14" hasCustomPrompt="1"/>
          </p:nvPr>
        </p:nvSpPr>
        <p:spPr>
          <a:xfrm>
            <a:off x="254270" y="4619455"/>
            <a:ext cx="8325708" cy="924096"/>
          </a:xfrm>
        </p:spPr>
        <p:txBody>
          <a:bodyPr>
            <a:normAutofit/>
          </a:bodyPr>
          <a:lstStyle>
            <a:lvl1pPr marL="0" indent="0">
              <a:buNone/>
              <a:defRPr sz="1600" baseline="0">
                <a:solidFill>
                  <a:schemeClr val="bg1"/>
                </a:solidFill>
                <a:latin typeface="Arial" panose="020B0604020202020204" pitchFamily="34" charset="0"/>
                <a:cs typeface="Arial" panose="020B0604020202020204" pitchFamily="34" charset="0"/>
              </a:defRPr>
            </a:lvl1pPr>
          </a:lstStyle>
          <a:p>
            <a:r>
              <a:rPr lang="en-GB"/>
              <a:t>[Progress indicator goes here. Can’t embed in Master slide or it’ll get locked. You’ll get one copy in a fresh file if you select File &gt; New and use our LEADS template.]</a:t>
            </a:r>
          </a:p>
        </p:txBody>
      </p:sp>
      <p:sp>
        <p:nvSpPr>
          <p:cNvPr id="5" name="Text Placeholder 4"/>
          <p:cNvSpPr>
            <a:spLocks noGrp="1"/>
          </p:cNvSpPr>
          <p:nvPr>
            <p:ph type="body" sz="quarter" idx="15" hasCustomPrompt="1"/>
          </p:nvPr>
        </p:nvSpPr>
        <p:spPr>
          <a:xfrm>
            <a:off x="254000" y="4162425"/>
            <a:ext cx="7340600" cy="546100"/>
          </a:xfrm>
        </p:spPr>
        <p:txBody>
          <a:bodyPr>
            <a:normAutofit/>
          </a:bodyPr>
          <a:lstStyle>
            <a:lvl1pPr marL="0" indent="0">
              <a:buNone/>
              <a:defRPr sz="2200" baseline="0">
                <a:solidFill>
                  <a:schemeClr val="bg1"/>
                </a:solidFill>
                <a:latin typeface="Arial" panose="020B0604020202020204" pitchFamily="34" charset="0"/>
                <a:cs typeface="Arial" panose="020B0604020202020204" pitchFamily="34" charset="0"/>
              </a:defRPr>
            </a:lvl1pPr>
            <a:lvl2pPr marL="503237"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a:t>[NAME] Series for College of [NAME] Students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496" y="5844869"/>
            <a:ext cx="420403" cy="420403"/>
          </a:xfrm>
          <a:prstGeom prst="rect">
            <a:avLst/>
          </a:prstGeom>
        </p:spPr>
      </p:pic>
      <p:sp>
        <p:nvSpPr>
          <p:cNvPr id="15" name="Title 1"/>
          <p:cNvSpPr txBox="1">
            <a:spLocks/>
          </p:cNvSpPr>
          <p:nvPr userDrawn="1"/>
        </p:nvSpPr>
        <p:spPr>
          <a:xfrm>
            <a:off x="0" y="3317777"/>
            <a:ext cx="5600700" cy="1121809"/>
          </a:xfrm>
          <a:prstGeom prst="rect">
            <a:avLst/>
          </a:prstGeom>
          <a:solidFill>
            <a:schemeClr val="accent1"/>
          </a:solidFill>
        </p:spPr>
        <p:txBody>
          <a:bodyPr vert="horz" wrap="square" lIns="273600" tIns="144000" rIns="273600" bIns="144000" rtlCol="0" anchor="t" anchorCtr="0">
            <a:spAutoFit/>
          </a:bodyPr>
          <a:lst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a:lstStyle>
          <a:p>
            <a:r>
              <a:rPr lang="en-GB" sz="6000"/>
              <a:t>Title here </a:t>
            </a:r>
            <a:r>
              <a:rPr lang="en-GB" sz="1100"/>
              <a:t>(box sized</a:t>
            </a:r>
            <a:r>
              <a:rPr lang="en-GB" sz="1100" baseline="0"/>
              <a:t> for no descenders)</a:t>
            </a:r>
            <a:endParaRPr lang="en-GB" sz="600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Tree>
    <p:extLst>
      <p:ext uri="{BB962C8B-B14F-4D97-AF65-F5344CB8AC3E}">
        <p14:creationId xmlns:p14="http://schemas.microsoft.com/office/powerpoint/2010/main" val="254364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32" y="1143000"/>
            <a:ext cx="2834640" cy="4582682"/>
          </a:xfrm>
        </p:spPr>
        <p:txBody>
          <a:bodyPr anchor="ctr">
            <a:normAutofit/>
          </a:bodyPr>
          <a:lstStyle>
            <a:lvl1pPr algn="l">
              <a:defRPr sz="3200" b="0">
                <a:latin typeface="Arial" panose="020B0604020202020204" pitchFamily="34" charset="0"/>
                <a:cs typeface="Arial" panose="020B0604020202020204" pitchFamily="34" charset="0"/>
              </a:defRPr>
            </a:lvl1pPr>
          </a:lstStyle>
          <a:p>
            <a:r>
              <a:rPr lang="en-US"/>
              <a:t>Photographic slide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6FF6D3F-94A9-4D94-85F4-5DC29B02216B}" type="datetime1">
              <a:rPr lang="en-US" smtClean="0"/>
              <a:t>9/17/2024</a:t>
            </a:fld>
            <a:endParaRPr lang="en-US"/>
          </a:p>
        </p:txBody>
      </p:sp>
      <p:sp>
        <p:nvSpPr>
          <p:cNvPr id="9" name="Footer Placeholder 8"/>
          <p:cNvSpPr>
            <a:spLocks noGrp="1"/>
          </p:cNvSpPr>
          <p:nvPr>
            <p:ph type="ftr" sz="quarter" idx="11"/>
          </p:nvPr>
        </p:nvSpPr>
        <p:spPr>
          <a:xfrm>
            <a:off x="256032" y="6356350"/>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78907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11" name="Picture Placeholder 15"/>
          <p:cNvSpPr>
            <a:spLocks noGrp="1"/>
          </p:cNvSpPr>
          <p:nvPr>
            <p:ph type="pic" sz="quarter" idx="16"/>
          </p:nvPr>
        </p:nvSpPr>
        <p:spPr>
          <a:xfrm>
            <a:off x="3570642" y="759598"/>
            <a:ext cx="8115232" cy="2778333"/>
          </a:xfrm>
        </p:spPr>
        <p:txBody>
          <a:bodyPr/>
          <a:lstStyle>
            <a:lvl1pPr>
              <a:defRPr>
                <a:latin typeface="Arial" panose="020B0604020202020204" pitchFamily="34" charset="0"/>
                <a:cs typeface="Arial" panose="020B0604020202020204" pitchFamily="34" charset="0"/>
              </a:defRPr>
            </a:lvl1pPr>
          </a:lstStyle>
          <a:p>
            <a:r>
              <a:rPr lang="en-US"/>
              <a:t>Click icon to add picture</a:t>
            </a:r>
            <a:endParaRPr lang="en-GB"/>
          </a:p>
        </p:txBody>
      </p:sp>
      <p:sp>
        <p:nvSpPr>
          <p:cNvPr id="12" name="Rectangle 11"/>
          <p:cNvSpPr/>
          <p:nvPr userDrawn="1"/>
        </p:nvSpPr>
        <p:spPr>
          <a:xfrm>
            <a:off x="3570642" y="759599"/>
            <a:ext cx="8115231" cy="277833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256032" y="1143000"/>
            <a:ext cx="2834640" cy="4582682"/>
          </a:xfrm>
        </p:spPr>
        <p:txBody>
          <a:bodyPr anchor="ctr">
            <a:normAutofit/>
          </a:bodyPr>
          <a:lstStyle>
            <a:lvl1pPr algn="l">
              <a:defRPr sz="3200" b="0" baseline="0">
                <a:latin typeface="Arial" panose="020B0604020202020204" pitchFamily="34" charset="0"/>
                <a:cs typeface="Arial" panose="020B0604020202020204" pitchFamily="34" charset="0"/>
              </a:defRPr>
            </a:lvl1pPr>
          </a:lstStyle>
          <a:p>
            <a:r>
              <a:rPr lang="en-US"/>
              <a:t>Final slide (contact info </a:t>
            </a:r>
            <a:r>
              <a:rPr lang="en-US" err="1"/>
              <a:t>etc</a:t>
            </a:r>
            <a:r>
              <a:rPr lang="en-US"/>
              <a:t>)</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6A88D48-9C58-40FB-9897-AEA4987EE327}" type="datetime1">
              <a:rPr lang="en-US" smtClean="0"/>
              <a:t>9/17/2024</a:t>
            </a:fld>
            <a:endParaRPr lang="en-US"/>
          </a:p>
        </p:txBody>
      </p:sp>
      <p:sp>
        <p:nvSpPr>
          <p:cNvPr id="9" name="Footer Placeholder 8"/>
          <p:cNvSpPr>
            <a:spLocks noGrp="1"/>
          </p:cNvSpPr>
          <p:nvPr>
            <p:ph type="ftr" sz="quarter" idx="11"/>
          </p:nvPr>
        </p:nvSpPr>
        <p:spPr>
          <a:xfrm>
            <a:off x="256032" y="6356350"/>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7" name="Content Placeholder 2"/>
          <p:cNvSpPr>
            <a:spLocks noGrp="1"/>
          </p:cNvSpPr>
          <p:nvPr>
            <p:ph idx="13"/>
          </p:nvPr>
        </p:nvSpPr>
        <p:spPr>
          <a:xfrm>
            <a:off x="3570644" y="3580688"/>
            <a:ext cx="8115230" cy="2408632"/>
          </a:xfrm>
        </p:spPr>
        <p:txBody>
          <a:bodyPr/>
          <a:lstStyle>
            <a:lvl1pPr marL="265113" indent="-265113">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996820" y="6281434"/>
            <a:ext cx="3001014"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glasgow.ac.uk</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endParaRPr lang="en-GB" sz="16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4491" y="6165687"/>
            <a:ext cx="411545" cy="411545"/>
          </a:xfrm>
          <a:prstGeom prst="rect">
            <a:avLst/>
          </a:prstGeom>
        </p:spPr>
      </p:pic>
    </p:spTree>
    <p:extLst>
      <p:ext uri="{BB962C8B-B14F-4D97-AF65-F5344CB8AC3E}">
        <p14:creationId xmlns:p14="http://schemas.microsoft.com/office/powerpoint/2010/main" val="292339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2" name="Rectangle 11"/>
          <p:cNvSpPr/>
          <p:nvPr userDrawn="1"/>
        </p:nvSpPr>
        <p:spPr>
          <a:xfrm>
            <a:off x="9266237" y="0"/>
            <a:ext cx="2929343" cy="5554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Rectangle 7"/>
          <p:cNvSpPr/>
          <p:nvPr userDrawn="1"/>
        </p:nvSpPr>
        <p:spPr>
          <a:xfrm>
            <a:off x="0" y="-9525"/>
            <a:ext cx="9124950" cy="5563907"/>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79C1B23-B0D7-4BA4-8731-1B16E2D4E10C}" type="datetime1">
              <a:rPr lang="en-US" smtClean="0"/>
              <a:t>9/17/2024</a:t>
            </a:fld>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10" name="Rectangle 9"/>
          <p:cNvSpPr/>
          <p:nvPr userDrawn="1"/>
        </p:nvSpPr>
        <p:spPr>
          <a:xfrm>
            <a:off x="728899" y="5999834"/>
            <a:ext cx="3001014"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glasgow.ac.uk</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endParaRPr lang="en-GB"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Subtitle 2"/>
          <p:cNvSpPr txBox="1">
            <a:spLocks/>
          </p:cNvSpPr>
          <p:nvPr userDrawn="1"/>
        </p:nvSpPr>
        <p:spPr>
          <a:xfrm>
            <a:off x="217630" y="6344106"/>
            <a:ext cx="7315200" cy="3303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rgbClr val="0075B0"/>
              </a:buClr>
              <a:buFont typeface="Wingdings 2" pitchFamily="18" charset="2"/>
              <a:buNone/>
              <a:defRPr lang="en-US" sz="2200" kern="1200" cap="none" spc="0" baseline="0">
                <a:solidFill>
                  <a:schemeClr val="bg1"/>
                </a:solidFill>
                <a:latin typeface="+mj-lt"/>
                <a:ea typeface="+mn-ea"/>
                <a:cs typeface="Arial" panose="020B0604020202020204" pitchFamily="34" charset="0"/>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GB" sz="1400" dirty="0">
                <a:solidFill>
                  <a:schemeClr val="tx1">
                    <a:lumMod val="75000"/>
                    <a:lumOff val="25000"/>
                  </a:schemeClr>
                </a:solidFill>
                <a:latin typeface="Arial" panose="020B0604020202020204" pitchFamily="34" charset="0"/>
                <a:cs typeface="Arial" panose="020B0604020202020204" pitchFamily="34" charset="0"/>
              </a:rPr>
              <a:t>Student Learning Development</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496" y="5844869"/>
            <a:ext cx="420403" cy="420403"/>
          </a:xfrm>
          <a:prstGeom prst="rect">
            <a:avLst/>
          </a:prstGeom>
        </p:spPr>
      </p:pic>
      <p:sp>
        <p:nvSpPr>
          <p:cNvPr id="15" name="Title 1"/>
          <p:cNvSpPr txBox="1">
            <a:spLocks/>
          </p:cNvSpPr>
          <p:nvPr userDrawn="1"/>
        </p:nvSpPr>
        <p:spPr>
          <a:xfrm>
            <a:off x="0" y="3317777"/>
            <a:ext cx="5600700" cy="1303567"/>
          </a:xfrm>
          <a:prstGeom prst="rect">
            <a:avLst/>
          </a:prstGeom>
          <a:solidFill>
            <a:schemeClr val="accent1"/>
          </a:solidFill>
        </p:spPr>
        <p:txBody>
          <a:bodyPr vert="horz" wrap="square" lIns="273600" tIns="216000" rIns="273600" bIns="252000" rtlCol="0" anchor="t" anchorCtr="0">
            <a:spAutoFit/>
          </a:bodyPr>
          <a:lst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a:lstStyle>
          <a:p>
            <a:r>
              <a:rPr lang="en-GB" sz="6000"/>
              <a:t>Title here </a:t>
            </a:r>
            <a:r>
              <a:rPr lang="en-GB" sz="1100"/>
              <a:t>(box sized</a:t>
            </a:r>
            <a:r>
              <a:rPr lang="en-GB" sz="1100" baseline="0"/>
              <a:t> for descenders)</a:t>
            </a:r>
            <a:endParaRPr lang="en-GB" sz="600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Tree>
    <p:extLst>
      <p:ext uri="{BB962C8B-B14F-4D97-AF65-F5344CB8AC3E}">
        <p14:creationId xmlns:p14="http://schemas.microsoft.com/office/powerpoint/2010/main" val="3969089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eneral slide varian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a:t>
            </a:r>
          </a:p>
        </p:txBody>
      </p:sp>
      <p:sp>
        <p:nvSpPr>
          <p:cNvPr id="3" name="Content Placeholder 2"/>
          <p:cNvSpPr>
            <a:spLocks noGrp="1"/>
          </p:cNvSpPr>
          <p:nvPr>
            <p:ph idx="1"/>
          </p:nvPr>
        </p:nvSpPr>
        <p:spPr/>
        <p:txBody>
          <a:bodyPr/>
          <a:lstStyle>
            <a:lvl1pPr marL="358775" indent="-358775">
              <a:defRPr lang="en-US" sz="320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A2185A3-BBB5-477D-BC38-108456D6D74F}"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227903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General slide variant 1 with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 with two columns</a:t>
            </a:r>
          </a:p>
        </p:txBody>
      </p:sp>
      <p:sp>
        <p:nvSpPr>
          <p:cNvPr id="3" name="Content Placeholder 2"/>
          <p:cNvSpPr>
            <a:spLocks noGrp="1"/>
          </p:cNvSpPr>
          <p:nvPr>
            <p:ph sz="half" idx="1"/>
          </p:nvPr>
        </p:nvSpPr>
        <p:spPr>
          <a:xfrm>
            <a:off x="3867912" y="868680"/>
            <a:ext cx="3474720" cy="512064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01E7EFB-7D55-4B55-AF18-3FB92351C8A9}" type="datetime1">
              <a:rPr lang="en-US" smtClean="0"/>
              <a:t>9/17/2024</a:t>
            </a:fld>
            <a:endParaRPr lang="en-US"/>
          </a:p>
        </p:txBody>
      </p:sp>
      <p:sp>
        <p:nvSpPr>
          <p:cNvPr id="9" name="Footer Placeholder 8"/>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337795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General slide variant 2">
    <p:spTree>
      <p:nvGrpSpPr>
        <p:cNvPr id="1" name=""/>
        <p:cNvGrpSpPr/>
        <p:nvPr/>
      </p:nvGrpSpPr>
      <p:grpSpPr>
        <a:xfrm>
          <a:off x="0" y="0"/>
          <a:ext cx="0" cy="0"/>
          <a:chOff x="0" y="0"/>
          <a:chExt cx="0" cy="0"/>
        </a:xfrm>
      </p:grpSpPr>
      <p:sp>
        <p:nvSpPr>
          <p:cNvPr id="8" name="Rectangle 7"/>
          <p:cNvSpPr/>
          <p:nvPr userDrawn="1"/>
        </p:nvSpPr>
        <p:spPr>
          <a:xfrm>
            <a:off x="0" y="1"/>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1619249"/>
            <a:ext cx="11049000" cy="4624201"/>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BCC6FEE-014E-43B1-ADFA-48E94CD48E2F}"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95250"/>
            <a:ext cx="11049000" cy="1323975"/>
          </a:xfrm>
        </p:spPr>
        <p:txBody>
          <a:bodyPr/>
          <a:lstStyle>
            <a:lvl1pPr>
              <a:defRPr>
                <a:latin typeface="Arial" panose="020B0604020202020204" pitchFamily="34" charset="0"/>
                <a:cs typeface="Arial" panose="020B0604020202020204" pitchFamily="34" charset="0"/>
              </a:defRPr>
            </a:lvl1pPr>
          </a:lstStyle>
          <a:p>
            <a:r>
              <a:rPr lang="en-US"/>
              <a:t>General slide variant 2</a:t>
            </a:r>
          </a:p>
        </p:txBody>
      </p:sp>
    </p:spTree>
    <p:extLst>
      <p:ext uri="{BB962C8B-B14F-4D97-AF65-F5344CB8AC3E}">
        <p14:creationId xmlns:p14="http://schemas.microsoft.com/office/powerpoint/2010/main" val="99371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eral slide variant 2 with 2 rows">
    <p:spTree>
      <p:nvGrpSpPr>
        <p:cNvPr id="1" name=""/>
        <p:cNvGrpSpPr/>
        <p:nvPr/>
      </p:nvGrpSpPr>
      <p:grpSpPr>
        <a:xfrm>
          <a:off x="0" y="0"/>
          <a:ext cx="0" cy="0"/>
          <a:chOff x="0" y="0"/>
          <a:chExt cx="0" cy="0"/>
        </a:xfrm>
      </p:grpSpPr>
      <p:sp>
        <p:nvSpPr>
          <p:cNvPr id="9" name="Rectangle 8"/>
          <p:cNvSpPr/>
          <p:nvPr userDrawn="1"/>
        </p:nvSpPr>
        <p:spPr>
          <a:xfrm>
            <a:off x="0" y="1"/>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1619249"/>
            <a:ext cx="11049000" cy="2255656"/>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6F6631F-3B98-470A-A1F2-CB5F7252F957}"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95250"/>
            <a:ext cx="11049000" cy="1323975"/>
          </a:xfrm>
        </p:spPr>
        <p:txBody>
          <a:bodyPr/>
          <a:lstStyle>
            <a:lvl1pPr>
              <a:defRPr baseline="0">
                <a:latin typeface="Arial" panose="020B0604020202020204" pitchFamily="34" charset="0"/>
                <a:cs typeface="Arial" panose="020B0604020202020204" pitchFamily="34" charset="0"/>
              </a:defRPr>
            </a:lvl1pPr>
          </a:lstStyle>
          <a:p>
            <a:r>
              <a:rPr lang="en-US"/>
              <a:t>General slide variant 2 with 2 rows</a:t>
            </a:r>
          </a:p>
        </p:txBody>
      </p:sp>
      <p:sp>
        <p:nvSpPr>
          <p:cNvPr id="8" name="Content Placeholder 2"/>
          <p:cNvSpPr>
            <a:spLocks noGrp="1"/>
          </p:cNvSpPr>
          <p:nvPr>
            <p:ph idx="13"/>
          </p:nvPr>
        </p:nvSpPr>
        <p:spPr>
          <a:xfrm>
            <a:off x="590550" y="3975102"/>
            <a:ext cx="11049000" cy="2272928"/>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74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General slide variant 1 with two columns and headers">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 with two columns and headers</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54EE761-C795-41FB-BB9A-67B14F8EB9BF}" type="datetime1">
              <a:rPr lang="en-US" smtClean="0"/>
              <a:t>9/17/2024</a:t>
            </a:fld>
            <a:endParaRPr lang="en-US"/>
          </a:p>
        </p:txBody>
      </p:sp>
      <p:sp>
        <p:nvSpPr>
          <p:cNvPr id="11" name="Footer Placeholder 10"/>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2" name="Slide Number Placeholder 11"/>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53252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General slide variant 3">
    <p:spTree>
      <p:nvGrpSpPr>
        <p:cNvPr id="1" name=""/>
        <p:cNvGrpSpPr/>
        <p:nvPr/>
      </p:nvGrpSpPr>
      <p:grpSpPr>
        <a:xfrm>
          <a:off x="0" y="0"/>
          <a:ext cx="0" cy="0"/>
          <a:chOff x="0" y="0"/>
          <a:chExt cx="0" cy="0"/>
        </a:xfrm>
      </p:grpSpPr>
      <p:sp>
        <p:nvSpPr>
          <p:cNvPr id="8" name="Rectangle 7"/>
          <p:cNvSpPr/>
          <p:nvPr userDrawn="1"/>
        </p:nvSpPr>
        <p:spPr>
          <a:xfrm>
            <a:off x="0" y="5345303"/>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542411"/>
            <a:ext cx="11049000" cy="4624201"/>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088855" y="1"/>
            <a:ext cx="2743200" cy="365125"/>
          </a:xfrm>
        </p:spPr>
        <p:txBody>
          <a:bodyPr/>
          <a:lstStyle>
            <a:lvl1pPr>
              <a:defRPr>
                <a:latin typeface="Arial" panose="020B0604020202020204" pitchFamily="34" charset="0"/>
                <a:cs typeface="Arial" panose="020B0604020202020204" pitchFamily="34" charset="0"/>
              </a:defRPr>
            </a:lvl1pPr>
          </a:lstStyle>
          <a:p>
            <a:fld id="{4F809DE2-7A12-4EDB-AF89-45885194108B}" type="datetime1">
              <a:rPr lang="en-US" smtClean="0"/>
              <a:t>9/17/2024</a:t>
            </a:fld>
            <a:endParaRPr lang="en-US"/>
          </a:p>
        </p:txBody>
      </p:sp>
      <p:sp>
        <p:nvSpPr>
          <p:cNvPr id="5" name="Footer Placeholder 4"/>
          <p:cNvSpPr>
            <a:spLocks noGrp="1"/>
          </p:cNvSpPr>
          <p:nvPr>
            <p:ph type="ftr" sz="quarter" idx="11"/>
          </p:nvPr>
        </p:nvSpPr>
        <p:spPr>
          <a:xfrm>
            <a:off x="252919" y="8124"/>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10634135" y="8124"/>
            <a:ext cx="1530927" cy="365125"/>
          </a:xfrm>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5431023"/>
            <a:ext cx="11049000" cy="1323975"/>
          </a:xfrm>
        </p:spPr>
        <p:txBody>
          <a:bodyPr/>
          <a:lstStyle>
            <a:lvl1pPr>
              <a:defRPr>
                <a:latin typeface="Arial" panose="020B0604020202020204" pitchFamily="34" charset="0"/>
                <a:cs typeface="Arial" panose="020B0604020202020204" pitchFamily="34" charset="0"/>
              </a:defRPr>
            </a:lvl1pPr>
          </a:lstStyle>
          <a:p>
            <a:r>
              <a:rPr lang="en-US"/>
              <a:t>General slide variant 3</a:t>
            </a:r>
          </a:p>
        </p:txBody>
      </p:sp>
    </p:spTree>
    <p:extLst>
      <p:ext uri="{BB962C8B-B14F-4D97-AF65-F5344CB8AC3E}">
        <p14:creationId xmlns:p14="http://schemas.microsoft.com/office/powerpoint/2010/main" val="405430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1A7AE86-6E65-4834-B1D7-5988104C2CF6}" type="datetime1">
              <a:rPr lang="en-US" smtClean="0"/>
              <a:t>9/17/2024</a:t>
            </a:fld>
            <a:endParaRPr lang="en-US"/>
          </a:p>
        </p:txBody>
      </p:sp>
      <p:sp>
        <p:nvSpPr>
          <p:cNvPr id="6" name="Footer Placeholder 5"/>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86062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34435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marL="358775" lvl="0" indent="-358775" algn="l" defTabSz="914400" rtl="0" eaLnBrk="1" latinLnBrk="0" hangingPunct="1">
              <a:lnSpc>
                <a:spcPct val="90000"/>
              </a:lnSpc>
              <a:spcBef>
                <a:spcPts val="1200"/>
              </a:spcBef>
              <a:buClr>
                <a:schemeClr val="accent1"/>
              </a:buClr>
              <a:buFont typeface="Wingdings 2" pitchFamily="18" charset="2"/>
              <a:buChar char=""/>
            </a:pPr>
            <a:r>
              <a:rPr lang="en-US"/>
              <a:t>Click to edit Master text styles</a:t>
            </a:r>
          </a:p>
          <a:p>
            <a:pPr marL="358775" lvl="1" indent="-358775" algn="l" defTabSz="914400" rtl="0" eaLnBrk="1" latinLnBrk="0" hangingPunct="1">
              <a:lnSpc>
                <a:spcPct val="90000"/>
              </a:lnSpc>
              <a:spcBef>
                <a:spcPts val="1200"/>
              </a:spcBef>
              <a:buClr>
                <a:schemeClr val="accent1"/>
              </a:buClr>
              <a:buFont typeface="Wingdings 2" pitchFamily="18" charset="2"/>
              <a:buChar char=""/>
            </a:pPr>
            <a:r>
              <a:rPr lang="en-US"/>
              <a:t>Second level</a:t>
            </a:r>
          </a:p>
          <a:p>
            <a:pPr marL="358775" lvl="2" indent="-358775" algn="l" defTabSz="914400" rtl="0" eaLnBrk="1" latinLnBrk="0" hangingPunct="1">
              <a:lnSpc>
                <a:spcPct val="90000"/>
              </a:lnSpc>
              <a:spcBef>
                <a:spcPts val="1200"/>
              </a:spcBef>
              <a:buClr>
                <a:schemeClr val="accent1"/>
              </a:buClr>
              <a:buFont typeface="Wingdings 2" pitchFamily="18" charset="2"/>
              <a:buChar char=""/>
            </a:pPr>
            <a:r>
              <a:rPr lang="en-US"/>
              <a:t>Third level</a:t>
            </a:r>
          </a:p>
          <a:p>
            <a:pPr marL="358775" lvl="3" indent="-358775" algn="l" defTabSz="914400" rtl="0" eaLnBrk="1" latinLnBrk="0" hangingPunct="1">
              <a:lnSpc>
                <a:spcPct val="90000"/>
              </a:lnSpc>
              <a:spcBef>
                <a:spcPts val="1200"/>
              </a:spcBef>
              <a:buClr>
                <a:schemeClr val="accent1"/>
              </a:buClr>
              <a:buFont typeface="Wingdings 2" pitchFamily="18" charset="2"/>
              <a:buChar char=""/>
            </a:pPr>
            <a:r>
              <a:rPr lang="en-US"/>
              <a:t>Fourth level</a:t>
            </a:r>
          </a:p>
          <a:p>
            <a:pPr marL="358775" lvl="4" indent="-358775" algn="l" defTabSz="914400" rtl="0" eaLnBrk="1" latinLnBrk="0" hangingPunct="1">
              <a:lnSpc>
                <a:spcPct val="90000"/>
              </a:lnSpc>
              <a:spcBef>
                <a:spcPts val="1200"/>
              </a:spcBef>
              <a:buClr>
                <a:schemeClr val="accent1"/>
              </a:buClr>
              <a:buFont typeface="Wingdings 2" pitchFamily="18" charset="2"/>
              <a:buChar char=""/>
            </a:pPr>
            <a:r>
              <a:rPr lang="en-US"/>
              <a:t>Fifth level</a:t>
            </a:r>
          </a:p>
        </p:txBody>
      </p:sp>
      <p:sp>
        <p:nvSpPr>
          <p:cNvPr id="4" name="Date Placeholder 3"/>
          <p:cNvSpPr>
            <a:spLocks noGrp="1"/>
          </p:cNvSpPr>
          <p:nvPr>
            <p:ph type="dt" sz="half" idx="2"/>
          </p:nvPr>
        </p:nvSpPr>
        <p:spPr>
          <a:xfrm>
            <a:off x="7088855" y="6348227"/>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Arial" panose="020B0604020202020204" pitchFamily="34" charset="0"/>
                <a:cs typeface="Arial" panose="020B0604020202020204" pitchFamily="34" charset="0"/>
              </a:defRPr>
            </a:lvl1pPr>
          </a:lstStyle>
          <a:p>
            <a:fld id="{597D2903-A108-4C2F-B989-AA21172151B6}" type="datetime1">
              <a:rPr lang="en-US" smtClean="0"/>
              <a:t>9/17/2024</a:t>
            </a:fld>
            <a:endParaRPr lang="en-US"/>
          </a:p>
        </p:txBody>
      </p:sp>
      <p:sp>
        <p:nvSpPr>
          <p:cNvPr id="5" name="Footer Placeholder 4"/>
          <p:cNvSpPr>
            <a:spLocks noGrp="1"/>
          </p:cNvSpPr>
          <p:nvPr>
            <p:ph type="ftr" sz="quarter" idx="3"/>
          </p:nvPr>
        </p:nvSpPr>
        <p:spPr>
          <a:xfrm>
            <a:off x="252919"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524379556"/>
      </p:ext>
    </p:extLst>
  </p:cSld>
  <p:clrMap bg1="lt1" tx1="dk1" bg2="lt2" tx2="dk2" accent1="accent1" accent2="accent2" accent3="accent3" accent4="accent4" accent5="accent5" accent6="accent6" hlink="hlink" folHlink="folHlink"/>
  <p:sldLayoutIdLst>
    <p:sldLayoutId id="2147483859" r:id="rId1"/>
    <p:sldLayoutId id="2147483869" r:id="rId2"/>
    <p:sldLayoutId id="2147483860" r:id="rId3"/>
    <p:sldLayoutId id="2147483861" r:id="rId4"/>
    <p:sldLayoutId id="2147483863" r:id="rId5"/>
    <p:sldLayoutId id="2147483864" r:id="rId6"/>
    <p:sldLayoutId id="2147483862" r:id="rId7"/>
    <p:sldLayoutId id="2147483865" r:id="rId8"/>
    <p:sldLayoutId id="2147483866" r:id="rId9"/>
    <p:sldLayoutId id="2147483867" r:id="rId10"/>
    <p:sldLayoutId id="2147483868"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p:titleStyle>
    <p:bodyStyle>
      <a:lvl1pPr marL="182880" indent="-182880" algn="l" defTabSz="914400" rtl="0" eaLnBrk="1" latinLnBrk="0" hangingPunct="1">
        <a:lnSpc>
          <a:spcPct val="90000"/>
        </a:lnSpc>
        <a:spcBef>
          <a:spcPts val="1200"/>
        </a:spcBef>
        <a:buClr>
          <a:srgbClr val="0075B0"/>
        </a:buClr>
        <a:buFont typeface="Wingdings 2" pitchFamily="18" charset="2"/>
        <a:buChar char=""/>
        <a:defRPr lang="en-US" sz="320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803275" indent="-300038" algn="l" defTabSz="914400" rtl="0" eaLnBrk="1" latinLnBrk="0" hangingPunct="1">
        <a:lnSpc>
          <a:spcPct val="90000"/>
        </a:lnSpc>
        <a:spcBef>
          <a:spcPts val="250"/>
        </a:spcBef>
        <a:spcAft>
          <a:spcPts val="250"/>
        </a:spcAft>
        <a:buClr>
          <a:schemeClr val="accent1"/>
        </a:buClr>
        <a:buFont typeface="Wingdings 2" pitchFamily="18"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C183D7F6-B498-43B3-948B-1728B52AA6E4}">
                <adec:decorative xmlns:adec="http://schemas.microsoft.com/office/drawing/2017/decorative" val="1"/>
              </a:ext>
            </a:extLst>
          </p:cNvPr>
          <p:cNvPicPr>
            <a:picLocks noGrp="1" noChangeAspect="1"/>
          </p:cNvPicPr>
          <p:nvPr>
            <p:ph type="pic" sz="quarter" idx="16"/>
          </p:nvPr>
        </p:nvPicPr>
        <p:blipFill>
          <a:blip r:embed="rId2"/>
          <a:stretch>
            <a:fillRect/>
          </a:stretch>
        </p:blipFill>
        <p:spPr>
          <a:xfrm>
            <a:off x="0" y="0"/>
            <a:ext cx="9127222" cy="5564038"/>
          </a:xfrm>
        </p:spPr>
      </p:pic>
      <p:sp>
        <p:nvSpPr>
          <p:cNvPr id="2" name="Title 1"/>
          <p:cNvSpPr>
            <a:spLocks noGrp="1"/>
          </p:cNvSpPr>
          <p:nvPr>
            <p:ph type="ctrTitle" idx="4294967295"/>
          </p:nvPr>
        </p:nvSpPr>
        <p:spPr>
          <a:xfrm>
            <a:off x="0" y="1533348"/>
            <a:ext cx="5954190" cy="1331913"/>
          </a:xfrm>
          <a:solidFill>
            <a:schemeClr val="accent1"/>
          </a:solidFill>
        </p:spPr>
        <p:txBody>
          <a:bodyPr lIns="273600" tIns="216000" rIns="36000" bIns="144000" anchor="ctr" anchorCtr="0">
            <a:noAutofit/>
          </a:bodyPr>
          <a:lstStyle/>
          <a:p>
            <a:r>
              <a:rPr lang="en-GB" sz="4000" dirty="0">
                <a:latin typeface="Arial"/>
                <a:cs typeface="Arial"/>
              </a:rPr>
              <a:t>PSI Workshop: Feedback</a:t>
            </a:r>
          </a:p>
        </p:txBody>
      </p:sp>
      <p:pic>
        <p:nvPicPr>
          <p:cNvPr id="4" name="Picture 3" descr="University of Glasg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
        <p:nvSpPr>
          <p:cNvPr id="6" name="Text Placeholder 3"/>
          <p:cNvSpPr txBox="1">
            <a:spLocks/>
          </p:cNvSpPr>
          <p:nvPr/>
        </p:nvSpPr>
        <p:spPr>
          <a:xfrm>
            <a:off x="9434146" y="281354"/>
            <a:ext cx="2593730" cy="113113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rgbClr val="0075B0"/>
              </a:buClr>
              <a:buFont typeface="Wingdings 2" pitchFamily="18" charset="2"/>
              <a:buNone/>
              <a:defRPr lang="en-US" sz="2200" kern="1200" baseline="0">
                <a:solidFill>
                  <a:schemeClr val="bg1"/>
                </a:solidFill>
                <a:latin typeface="+mn-lt"/>
                <a:ea typeface="+mn-ea"/>
                <a:cs typeface="+mn-cs"/>
              </a:defRPr>
            </a:lvl1pPr>
            <a:lvl2pPr marL="503237" indent="0" algn="l" defTabSz="914400" rtl="0" eaLnBrk="1" latinLnBrk="0" hangingPunct="1">
              <a:lnSpc>
                <a:spcPct val="90000"/>
              </a:lnSpc>
              <a:spcBef>
                <a:spcPts val="250"/>
              </a:spcBef>
              <a:spcAft>
                <a:spcPts val="250"/>
              </a:spcAft>
              <a:buClr>
                <a:schemeClr val="accent1"/>
              </a:buClr>
              <a:buFont typeface="Wingdings 2" pitchFamily="18" charset="2"/>
              <a:buNone/>
              <a:defRPr sz="2800" kern="1200">
                <a:solidFill>
                  <a:schemeClr val="bg1"/>
                </a:solidFill>
                <a:latin typeface="+mn-lt"/>
                <a:ea typeface="+mn-ea"/>
                <a:cs typeface="+mn-cs"/>
              </a:defRPr>
            </a:lvl2pPr>
            <a:lvl3pPr marL="960120" indent="0" algn="l"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bg1"/>
                </a:solidFill>
                <a:latin typeface="+mn-lt"/>
                <a:ea typeface="+mn-ea"/>
                <a:cs typeface="+mn-cs"/>
              </a:defRPr>
            </a:lvl3pPr>
            <a:lvl4pPr marL="14173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4pPr>
            <a:lvl5pPr marL="18745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80000"/>
              </a:lnSpc>
            </a:pPr>
            <a:r>
              <a:rPr lang="en-GB" sz="2000">
                <a:latin typeface="Arial" panose="020B0604020202020204" pitchFamily="34" charset="0"/>
                <a:cs typeface="Arial" panose="020B0604020202020204" pitchFamily="34" charset="0"/>
              </a:rPr>
              <a:t>Writing for College of Science and Engineering Students</a:t>
            </a:r>
          </a:p>
        </p:txBody>
      </p:sp>
      <p:sp>
        <p:nvSpPr>
          <p:cNvPr id="10" name="Text Placeholder 3"/>
          <p:cNvSpPr>
            <a:spLocks noGrp="1"/>
          </p:cNvSpPr>
          <p:nvPr>
            <p:ph type="body" sz="quarter" idx="15"/>
          </p:nvPr>
        </p:nvSpPr>
        <p:spPr>
          <a:xfrm>
            <a:off x="8214809" y="5882640"/>
            <a:ext cx="3813067" cy="857558"/>
          </a:xfrm>
        </p:spPr>
        <p:txBody>
          <a:bodyPr>
            <a:noAutofit/>
          </a:bodyPr>
          <a:lstStyle/>
          <a:p>
            <a:pPr algn="r">
              <a:lnSpc>
                <a:spcPct val="130000"/>
              </a:lnSpc>
              <a:spcBef>
                <a:spcPts val="0"/>
              </a:spcBef>
            </a:pPr>
            <a:r>
              <a:rPr lang="en-GB" sz="1400">
                <a:solidFill>
                  <a:schemeClr val="tx1">
                    <a:lumMod val="75000"/>
                    <a:lumOff val="25000"/>
                  </a:schemeClr>
                </a:solidFill>
                <a:latin typeface="Arial"/>
                <a:cs typeface="Arial"/>
              </a:rPr>
              <a:t>Dr James Rowe</a:t>
            </a:r>
            <a:endParaRPr lang="en-GB" sz="1400">
              <a:solidFill>
                <a:schemeClr val="tx1">
                  <a:lumMod val="75000"/>
                  <a:lumOff val="25000"/>
                </a:schemeClr>
              </a:solidFill>
              <a:latin typeface="Arial" panose="020B0604020202020204" pitchFamily="34" charset="0"/>
              <a:cs typeface="Arial" panose="020B0604020202020204" pitchFamily="34" charset="0"/>
            </a:endParaRPr>
          </a:p>
          <a:p>
            <a:pPr algn="r">
              <a:lnSpc>
                <a:spcPct val="130000"/>
              </a:lnSpc>
              <a:spcBef>
                <a:spcPts val="0"/>
              </a:spcBef>
            </a:pPr>
            <a:r>
              <a:rPr lang="en-GB" sz="1400">
                <a:solidFill>
                  <a:schemeClr val="tx1">
                    <a:lumMod val="75000"/>
                    <a:lumOff val="25000"/>
                  </a:schemeClr>
                </a:solidFill>
                <a:latin typeface="Arial"/>
                <a:cs typeface="Arial"/>
              </a:rPr>
              <a:t>james.rowe@glasgow.ac.uk</a:t>
            </a:r>
          </a:p>
        </p:txBody>
      </p:sp>
    </p:spTree>
    <p:extLst>
      <p:ext uri="{BB962C8B-B14F-4D97-AF65-F5344CB8AC3E}">
        <p14:creationId xmlns:p14="http://schemas.microsoft.com/office/powerpoint/2010/main" val="345542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DA0A6-17FB-7877-AE1F-77E5DE793CF2}"/>
              </a:ext>
            </a:extLst>
          </p:cNvPr>
          <p:cNvSpPr>
            <a:spLocks noGrp="1"/>
          </p:cNvSpPr>
          <p:nvPr>
            <p:ph type="title"/>
          </p:nvPr>
        </p:nvSpPr>
        <p:spPr/>
        <p:txBody>
          <a:bodyPr/>
          <a:lstStyle/>
          <a:p>
            <a:r>
              <a:rPr lang="en-GB" dirty="0">
                <a:latin typeface="Arial"/>
                <a:cs typeface="Arial"/>
              </a:rPr>
              <a:t>Running order:</a:t>
            </a:r>
            <a:endParaRPr lang="en-GB" dirty="0"/>
          </a:p>
        </p:txBody>
      </p:sp>
      <p:sp>
        <p:nvSpPr>
          <p:cNvPr id="2" name="Content Placeholder 1">
            <a:extLst>
              <a:ext uri="{FF2B5EF4-FFF2-40B4-BE49-F238E27FC236}">
                <a16:creationId xmlns:a16="http://schemas.microsoft.com/office/drawing/2014/main" id="{D7841FA2-446C-E13C-F754-3D1F69DE0036}"/>
              </a:ext>
            </a:extLst>
          </p:cNvPr>
          <p:cNvSpPr>
            <a:spLocks noGrp="1"/>
          </p:cNvSpPr>
          <p:nvPr>
            <p:ph idx="1"/>
          </p:nvPr>
        </p:nvSpPr>
        <p:spPr/>
        <p:txBody>
          <a:bodyPr>
            <a:normAutofit/>
          </a:bodyPr>
          <a:lstStyle/>
          <a:p>
            <a:r>
              <a:rPr lang="en-GB" b="1" dirty="0"/>
              <a:t>Warm Up</a:t>
            </a:r>
          </a:p>
          <a:p>
            <a:r>
              <a:rPr lang="en-GB" b="1" dirty="0"/>
              <a:t>Opinions on Feedback</a:t>
            </a:r>
          </a:p>
          <a:p>
            <a:r>
              <a:rPr lang="en-GB" b="1" dirty="0"/>
              <a:t>Root Causes</a:t>
            </a:r>
          </a:p>
          <a:p>
            <a:r>
              <a:rPr lang="en-GB" b="1" dirty="0"/>
              <a:t>Reacting to Feedback</a:t>
            </a:r>
          </a:p>
          <a:p>
            <a:r>
              <a:rPr lang="en-GB" b="1" dirty="0"/>
              <a:t>Warm Down</a:t>
            </a:r>
          </a:p>
        </p:txBody>
      </p:sp>
      <p:sp>
        <p:nvSpPr>
          <p:cNvPr id="4" name="Slide Number Placeholder 3">
            <a:extLst>
              <a:ext uri="{FF2B5EF4-FFF2-40B4-BE49-F238E27FC236}">
                <a16:creationId xmlns:a16="http://schemas.microsoft.com/office/drawing/2014/main" id="{5DE7424A-256E-CD27-DBEB-25896BB9A240}"/>
              </a:ext>
            </a:extLst>
          </p:cNvPr>
          <p:cNvSpPr>
            <a:spLocks noGrp="1"/>
          </p:cNvSpPr>
          <p:nvPr>
            <p:ph type="sldNum" sz="quarter" idx="12"/>
          </p:nvPr>
        </p:nvSpPr>
        <p:spPr/>
        <p:txBody>
          <a:bodyPr/>
          <a:lstStyle/>
          <a:p>
            <a:fld id="{4FAB73BC-B049-4115-A692-8D63A059BFB8}" type="slidenum">
              <a:rPr lang="en-US" smtClean="0"/>
              <a:pPr/>
              <a:t>2</a:t>
            </a:fld>
            <a:endParaRPr lang="en-US"/>
          </a:p>
        </p:txBody>
      </p:sp>
    </p:spTree>
    <p:extLst>
      <p:ext uri="{BB962C8B-B14F-4D97-AF65-F5344CB8AC3E}">
        <p14:creationId xmlns:p14="http://schemas.microsoft.com/office/powerpoint/2010/main" val="1600393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143286-73AE-1144-1384-2B0339AC83CB}"/>
              </a:ext>
            </a:extLst>
          </p:cNvPr>
          <p:cNvSpPr>
            <a:spLocks noGrp="1"/>
          </p:cNvSpPr>
          <p:nvPr>
            <p:ph type="title"/>
          </p:nvPr>
        </p:nvSpPr>
        <p:spPr/>
        <p:txBody>
          <a:bodyPr/>
          <a:lstStyle/>
          <a:p>
            <a:r>
              <a:rPr lang="en-GB" dirty="0"/>
              <a:t>Warm Up (5 minutes)</a:t>
            </a:r>
          </a:p>
        </p:txBody>
      </p:sp>
      <p:sp>
        <p:nvSpPr>
          <p:cNvPr id="2" name="Content Placeholder 1">
            <a:extLst>
              <a:ext uri="{FF2B5EF4-FFF2-40B4-BE49-F238E27FC236}">
                <a16:creationId xmlns:a16="http://schemas.microsoft.com/office/drawing/2014/main" id="{B9A90D76-CCC5-E264-AC78-25F595C33738}"/>
              </a:ext>
            </a:extLst>
          </p:cNvPr>
          <p:cNvSpPr>
            <a:spLocks noGrp="1"/>
          </p:cNvSpPr>
          <p:nvPr>
            <p:ph idx="1"/>
          </p:nvPr>
        </p:nvSpPr>
        <p:spPr/>
        <p:txBody>
          <a:bodyPr/>
          <a:lstStyle/>
          <a:p>
            <a:r>
              <a:rPr lang="en-GB" dirty="0"/>
              <a:t>Workshops will require you to interact with your group</a:t>
            </a:r>
          </a:p>
          <a:p>
            <a:endParaRPr lang="en-GB" dirty="0"/>
          </a:p>
          <a:p>
            <a:r>
              <a:rPr lang="en-GB" dirty="0"/>
              <a:t>To warm up:</a:t>
            </a:r>
          </a:p>
          <a:p>
            <a:pPr lvl="1"/>
            <a:r>
              <a:rPr lang="en-GB" dirty="0"/>
              <a:t>Find out the names of everyone in your group</a:t>
            </a:r>
          </a:p>
          <a:p>
            <a:pPr lvl="1"/>
            <a:r>
              <a:rPr lang="en-GB" dirty="0"/>
              <a:t>Discuss the most recent book you have read</a:t>
            </a:r>
          </a:p>
          <a:p>
            <a:pPr lvl="1"/>
            <a:endParaRPr lang="en-GB" dirty="0"/>
          </a:p>
          <a:p>
            <a:pPr marL="503237" lvl="1" indent="0">
              <a:buNone/>
            </a:pPr>
            <a:r>
              <a:rPr lang="en-GB" dirty="0"/>
              <a:t>(This should be easier than talking about Computing Science!)</a:t>
            </a:r>
          </a:p>
        </p:txBody>
      </p:sp>
      <p:sp>
        <p:nvSpPr>
          <p:cNvPr id="4" name="Slide Number Placeholder 3">
            <a:extLst>
              <a:ext uri="{FF2B5EF4-FFF2-40B4-BE49-F238E27FC236}">
                <a16:creationId xmlns:a16="http://schemas.microsoft.com/office/drawing/2014/main" id="{731A78D2-3E30-4471-94A4-73719C012BE4}"/>
              </a:ext>
            </a:extLst>
          </p:cNvPr>
          <p:cNvSpPr>
            <a:spLocks noGrp="1"/>
          </p:cNvSpPr>
          <p:nvPr>
            <p:ph type="sldNum" sz="quarter" idx="12"/>
          </p:nvPr>
        </p:nvSpPr>
        <p:spPr/>
        <p:txBody>
          <a:bodyPr/>
          <a:lstStyle/>
          <a:p>
            <a:fld id="{4FAB73BC-B049-4115-A692-8D63A059BFB8}" type="slidenum">
              <a:rPr lang="en-US" smtClean="0"/>
              <a:pPr/>
              <a:t>3</a:t>
            </a:fld>
            <a:endParaRPr lang="en-US"/>
          </a:p>
        </p:txBody>
      </p:sp>
    </p:spTree>
    <p:extLst>
      <p:ext uri="{BB962C8B-B14F-4D97-AF65-F5344CB8AC3E}">
        <p14:creationId xmlns:p14="http://schemas.microsoft.com/office/powerpoint/2010/main" val="385997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65A9FE-1A03-8EA0-0418-FA53F71D6B03}"/>
              </a:ext>
            </a:extLst>
          </p:cNvPr>
          <p:cNvSpPr>
            <a:spLocks noGrp="1"/>
          </p:cNvSpPr>
          <p:nvPr>
            <p:ph type="title"/>
          </p:nvPr>
        </p:nvSpPr>
        <p:spPr/>
        <p:txBody>
          <a:bodyPr/>
          <a:lstStyle/>
          <a:p>
            <a:r>
              <a:rPr lang="en-GB" dirty="0"/>
              <a:t>Opinions on Feedback (15 minutes)</a:t>
            </a:r>
          </a:p>
        </p:txBody>
      </p:sp>
      <p:sp>
        <p:nvSpPr>
          <p:cNvPr id="2" name="Content Placeholder 1">
            <a:extLst>
              <a:ext uri="{FF2B5EF4-FFF2-40B4-BE49-F238E27FC236}">
                <a16:creationId xmlns:a16="http://schemas.microsoft.com/office/drawing/2014/main" id="{D49AE708-733A-1CEC-BD41-4F2191DD4489}"/>
              </a:ext>
            </a:extLst>
          </p:cNvPr>
          <p:cNvSpPr>
            <a:spLocks noGrp="1"/>
          </p:cNvSpPr>
          <p:nvPr>
            <p:ph idx="1"/>
          </p:nvPr>
        </p:nvSpPr>
        <p:spPr/>
        <p:txBody>
          <a:bodyPr/>
          <a:lstStyle/>
          <a:p>
            <a:pPr marL="0" indent="0">
              <a:buNone/>
            </a:pPr>
            <a:r>
              <a:rPr lang="en-GB" dirty="0"/>
              <a:t>In your groups discuss:</a:t>
            </a:r>
          </a:p>
          <a:p>
            <a:r>
              <a:rPr lang="en-GB" dirty="0"/>
              <a:t>Have your experiences with feedback been positive? Has this changed over time?</a:t>
            </a:r>
          </a:p>
          <a:p>
            <a:r>
              <a:rPr lang="en-GB" dirty="0"/>
              <a:t>What is the most useful bit of feedback you have received?</a:t>
            </a:r>
          </a:p>
          <a:p>
            <a:r>
              <a:rPr lang="en-GB" dirty="0"/>
              <a:t>As students, what do you wish staff understood about feedback?</a:t>
            </a:r>
          </a:p>
        </p:txBody>
      </p:sp>
      <p:sp>
        <p:nvSpPr>
          <p:cNvPr id="4" name="Slide Number Placeholder 3">
            <a:extLst>
              <a:ext uri="{FF2B5EF4-FFF2-40B4-BE49-F238E27FC236}">
                <a16:creationId xmlns:a16="http://schemas.microsoft.com/office/drawing/2014/main" id="{10B6CEB8-FEDF-3543-9763-8EBF8B26A6E8}"/>
              </a:ext>
            </a:extLst>
          </p:cNvPr>
          <p:cNvSpPr>
            <a:spLocks noGrp="1"/>
          </p:cNvSpPr>
          <p:nvPr>
            <p:ph type="sldNum" sz="quarter" idx="12"/>
          </p:nvPr>
        </p:nvSpPr>
        <p:spPr/>
        <p:txBody>
          <a:bodyPr/>
          <a:lstStyle/>
          <a:p>
            <a:fld id="{4FAB73BC-B049-4115-A692-8D63A059BFB8}" type="slidenum">
              <a:rPr lang="en-US" smtClean="0"/>
              <a:pPr/>
              <a:t>4</a:t>
            </a:fld>
            <a:endParaRPr lang="en-US"/>
          </a:p>
        </p:txBody>
      </p:sp>
    </p:spTree>
    <p:extLst>
      <p:ext uri="{BB962C8B-B14F-4D97-AF65-F5344CB8AC3E}">
        <p14:creationId xmlns:p14="http://schemas.microsoft.com/office/powerpoint/2010/main" val="111582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E54E52-E225-F7C5-A7FE-B698A3E13342}"/>
              </a:ext>
            </a:extLst>
          </p:cNvPr>
          <p:cNvSpPr>
            <a:spLocks noGrp="1"/>
          </p:cNvSpPr>
          <p:nvPr>
            <p:ph type="title"/>
          </p:nvPr>
        </p:nvSpPr>
        <p:spPr/>
        <p:txBody>
          <a:bodyPr/>
          <a:lstStyle/>
          <a:p>
            <a:r>
              <a:rPr lang="en-GB" dirty="0"/>
              <a:t>Root Causes (15 minutes)</a:t>
            </a:r>
          </a:p>
        </p:txBody>
      </p:sp>
      <p:sp>
        <p:nvSpPr>
          <p:cNvPr id="2" name="Content Placeholder 1">
            <a:extLst>
              <a:ext uri="{FF2B5EF4-FFF2-40B4-BE49-F238E27FC236}">
                <a16:creationId xmlns:a16="http://schemas.microsoft.com/office/drawing/2014/main" id="{34EB0F32-6043-3C30-5830-E3ECBA6F706A}"/>
              </a:ext>
            </a:extLst>
          </p:cNvPr>
          <p:cNvSpPr>
            <a:spLocks noGrp="1"/>
          </p:cNvSpPr>
          <p:nvPr>
            <p:ph idx="1"/>
          </p:nvPr>
        </p:nvSpPr>
        <p:spPr/>
        <p:txBody>
          <a:bodyPr/>
          <a:lstStyle/>
          <a:p>
            <a:r>
              <a:rPr lang="en-GB" dirty="0"/>
              <a:t>For each of the examples of surface level feedback, discuss in your groups possible root causes.</a:t>
            </a:r>
          </a:p>
          <a:p>
            <a:endParaRPr lang="en-GB" dirty="0"/>
          </a:p>
          <a:p>
            <a:r>
              <a:rPr lang="en-GB" dirty="0"/>
              <a:t>Have you received surface level feedback? Did you find it difficult to identify the root cause? How did you do it?</a:t>
            </a:r>
          </a:p>
        </p:txBody>
      </p:sp>
      <p:sp>
        <p:nvSpPr>
          <p:cNvPr id="4" name="Slide Number Placeholder 3">
            <a:extLst>
              <a:ext uri="{FF2B5EF4-FFF2-40B4-BE49-F238E27FC236}">
                <a16:creationId xmlns:a16="http://schemas.microsoft.com/office/drawing/2014/main" id="{7ED1ED29-7B11-45BC-F2EA-88C3B6A0C475}"/>
              </a:ext>
            </a:extLst>
          </p:cNvPr>
          <p:cNvSpPr>
            <a:spLocks noGrp="1"/>
          </p:cNvSpPr>
          <p:nvPr>
            <p:ph type="sldNum" sz="quarter" idx="12"/>
          </p:nvPr>
        </p:nvSpPr>
        <p:spPr/>
        <p:txBody>
          <a:bodyPr/>
          <a:lstStyle/>
          <a:p>
            <a:fld id="{4FAB73BC-B049-4115-A692-8D63A059BFB8}" type="slidenum">
              <a:rPr lang="en-US" smtClean="0"/>
              <a:pPr/>
              <a:t>5</a:t>
            </a:fld>
            <a:endParaRPr lang="en-US"/>
          </a:p>
        </p:txBody>
      </p:sp>
    </p:spTree>
    <p:extLst>
      <p:ext uri="{BB962C8B-B14F-4D97-AF65-F5344CB8AC3E}">
        <p14:creationId xmlns:p14="http://schemas.microsoft.com/office/powerpoint/2010/main" val="268864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08A8D-11AF-0B7A-46C7-0502D8CC0C23}"/>
              </a:ext>
            </a:extLst>
          </p:cNvPr>
          <p:cNvSpPr>
            <a:spLocks noGrp="1"/>
          </p:cNvSpPr>
          <p:nvPr>
            <p:ph type="title"/>
          </p:nvPr>
        </p:nvSpPr>
        <p:spPr/>
        <p:txBody>
          <a:bodyPr/>
          <a:lstStyle/>
          <a:p>
            <a:r>
              <a:rPr lang="en-GB" dirty="0"/>
              <a:t>Reacting to Feedback (10 minutes)</a:t>
            </a:r>
          </a:p>
        </p:txBody>
      </p:sp>
      <p:sp>
        <p:nvSpPr>
          <p:cNvPr id="2" name="Content Placeholder 1">
            <a:extLst>
              <a:ext uri="{FF2B5EF4-FFF2-40B4-BE49-F238E27FC236}">
                <a16:creationId xmlns:a16="http://schemas.microsoft.com/office/drawing/2014/main" id="{CE2D6299-2C5E-77DF-0BEC-8D5A9A87ADF1}"/>
              </a:ext>
            </a:extLst>
          </p:cNvPr>
          <p:cNvSpPr>
            <a:spLocks noGrp="1"/>
          </p:cNvSpPr>
          <p:nvPr>
            <p:ph idx="1"/>
          </p:nvPr>
        </p:nvSpPr>
        <p:spPr/>
        <p:txBody>
          <a:bodyPr/>
          <a:lstStyle/>
          <a:p>
            <a:r>
              <a:rPr lang="en-GB" dirty="0"/>
              <a:t>Consider the list of comments given on the worksheet. Discuss how you would approach implementing the suggestions to your project</a:t>
            </a:r>
          </a:p>
          <a:p>
            <a:endParaRPr lang="en-GB" dirty="0"/>
          </a:p>
          <a:p>
            <a:r>
              <a:rPr lang="en-GB" dirty="0"/>
              <a:t>Read the paragraph of feedback on the worksheet. How would you feel if you received this feedback? Do you think this is positive or negative? Would you change anything about it? </a:t>
            </a:r>
          </a:p>
        </p:txBody>
      </p:sp>
      <p:sp>
        <p:nvSpPr>
          <p:cNvPr id="4" name="Slide Number Placeholder 3">
            <a:extLst>
              <a:ext uri="{FF2B5EF4-FFF2-40B4-BE49-F238E27FC236}">
                <a16:creationId xmlns:a16="http://schemas.microsoft.com/office/drawing/2014/main" id="{E98D1902-2D6A-2261-336D-E06886C9C3DF}"/>
              </a:ext>
            </a:extLst>
          </p:cNvPr>
          <p:cNvSpPr>
            <a:spLocks noGrp="1"/>
          </p:cNvSpPr>
          <p:nvPr>
            <p:ph type="sldNum" sz="quarter" idx="12"/>
          </p:nvPr>
        </p:nvSpPr>
        <p:spPr/>
        <p:txBody>
          <a:bodyPr/>
          <a:lstStyle/>
          <a:p>
            <a:fld id="{4FAB73BC-B049-4115-A692-8D63A059BFB8}" type="slidenum">
              <a:rPr lang="en-US" smtClean="0"/>
              <a:pPr/>
              <a:t>6</a:t>
            </a:fld>
            <a:endParaRPr lang="en-US"/>
          </a:p>
        </p:txBody>
      </p:sp>
    </p:spTree>
    <p:extLst>
      <p:ext uri="{BB962C8B-B14F-4D97-AF65-F5344CB8AC3E}">
        <p14:creationId xmlns:p14="http://schemas.microsoft.com/office/powerpoint/2010/main" val="344683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E5A1EC-E2FD-BC33-12CC-8E7A13CECAC0}"/>
              </a:ext>
            </a:extLst>
          </p:cNvPr>
          <p:cNvSpPr>
            <a:spLocks noGrp="1"/>
          </p:cNvSpPr>
          <p:nvPr>
            <p:ph type="title"/>
          </p:nvPr>
        </p:nvSpPr>
        <p:spPr/>
        <p:txBody>
          <a:bodyPr/>
          <a:lstStyle/>
          <a:p>
            <a:r>
              <a:rPr lang="en-GB" dirty="0"/>
              <a:t>Warm Down (5 minutes)</a:t>
            </a:r>
          </a:p>
        </p:txBody>
      </p:sp>
      <p:sp>
        <p:nvSpPr>
          <p:cNvPr id="2" name="Content Placeholder 1">
            <a:extLst>
              <a:ext uri="{FF2B5EF4-FFF2-40B4-BE49-F238E27FC236}">
                <a16:creationId xmlns:a16="http://schemas.microsoft.com/office/drawing/2014/main" id="{83FC927A-BFBB-F354-B15D-4BDA548370F3}"/>
              </a:ext>
            </a:extLst>
          </p:cNvPr>
          <p:cNvSpPr>
            <a:spLocks noGrp="1"/>
          </p:cNvSpPr>
          <p:nvPr>
            <p:ph idx="1"/>
          </p:nvPr>
        </p:nvSpPr>
        <p:spPr/>
        <p:txBody>
          <a:bodyPr/>
          <a:lstStyle/>
          <a:p>
            <a:r>
              <a:rPr lang="en-GB" dirty="0"/>
              <a:t>Which activity did you find the most useful?</a:t>
            </a:r>
          </a:p>
          <a:p>
            <a:endParaRPr lang="en-GB" dirty="0"/>
          </a:p>
          <a:p>
            <a:r>
              <a:rPr lang="en-GB" dirty="0"/>
              <a:t>What would you like more information on?</a:t>
            </a:r>
          </a:p>
        </p:txBody>
      </p:sp>
      <p:sp>
        <p:nvSpPr>
          <p:cNvPr id="4" name="Slide Number Placeholder 3">
            <a:extLst>
              <a:ext uri="{FF2B5EF4-FFF2-40B4-BE49-F238E27FC236}">
                <a16:creationId xmlns:a16="http://schemas.microsoft.com/office/drawing/2014/main" id="{60B15861-312A-558D-75A9-05C1FD0EAFA9}"/>
              </a:ext>
            </a:extLst>
          </p:cNvPr>
          <p:cNvSpPr>
            <a:spLocks noGrp="1"/>
          </p:cNvSpPr>
          <p:nvPr>
            <p:ph type="sldNum" sz="quarter" idx="12"/>
          </p:nvPr>
        </p:nvSpPr>
        <p:spPr/>
        <p:txBody>
          <a:bodyPr/>
          <a:lstStyle/>
          <a:p>
            <a:fld id="{4FAB73BC-B049-4115-A692-8D63A059BFB8}" type="slidenum">
              <a:rPr lang="en-US" smtClean="0"/>
              <a:pPr/>
              <a:t>7</a:t>
            </a:fld>
            <a:endParaRPr lang="en-US"/>
          </a:p>
        </p:txBody>
      </p:sp>
    </p:spTree>
    <p:extLst>
      <p:ext uri="{BB962C8B-B14F-4D97-AF65-F5344CB8AC3E}">
        <p14:creationId xmlns:p14="http://schemas.microsoft.com/office/powerpoint/2010/main" val="386382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a:t>Contact details</a:t>
            </a:r>
          </a:p>
        </p:txBody>
      </p:sp>
      <p:sp>
        <p:nvSpPr>
          <p:cNvPr id="3" name="Content Placeholder 2"/>
          <p:cNvSpPr>
            <a:spLocks noGrp="1"/>
          </p:cNvSpPr>
          <p:nvPr>
            <p:ph idx="13"/>
          </p:nvPr>
        </p:nvSpPr>
        <p:spPr>
          <a:xfrm>
            <a:off x="3570644" y="3580688"/>
            <a:ext cx="8115230" cy="2046389"/>
          </a:xfrm>
        </p:spPr>
        <p:txBody>
          <a:bodyPr>
            <a:normAutofit fontScale="92500" lnSpcReduction="20000"/>
          </a:bodyPr>
          <a:lstStyle/>
          <a:p>
            <a:pPr marL="0" indent="0">
              <a:buNone/>
            </a:pPr>
            <a:endParaRPr lang="en-GB"/>
          </a:p>
          <a:p>
            <a:pPr marL="0" indent="0">
              <a:buNone/>
            </a:pPr>
            <a:endParaRPr lang="en-GB"/>
          </a:p>
          <a:p>
            <a:pPr marL="0" indent="0">
              <a:buNone/>
            </a:pPr>
            <a:endParaRPr lang="en-GB"/>
          </a:p>
          <a:p>
            <a:pPr marL="0" indent="0">
              <a:buNone/>
            </a:pPr>
            <a:r>
              <a:rPr lang="en-GB" dirty="0">
                <a:latin typeface="Arial"/>
                <a:cs typeface="Arial"/>
              </a:rPr>
              <a:t>SLD for Students</a:t>
            </a:r>
          </a:p>
          <a:p>
            <a:pPr marL="0" indent="0">
              <a:buNone/>
            </a:pPr>
            <a:r>
              <a:rPr lang="en-GB" sz="1600" dirty="0">
                <a:latin typeface="Arial"/>
                <a:cs typeface="Arial"/>
              </a:rPr>
              <a:t>Student Learning Development</a:t>
            </a:r>
          </a:p>
          <a:p>
            <a:pPr marL="0" indent="0">
              <a:buNone/>
            </a:pPr>
            <a:r>
              <a:rPr lang="en-GB" sz="1600" dirty="0">
                <a:solidFill>
                  <a:schemeClr val="tx1">
                    <a:lumMod val="75000"/>
                    <a:lumOff val="25000"/>
                  </a:schemeClr>
                </a:solidFill>
                <a:latin typeface="Arial"/>
                <a:cs typeface="Arial"/>
              </a:rPr>
              <a:t>james.rowe@glasgow.ac.uk</a:t>
            </a:r>
          </a:p>
          <a:p>
            <a:pPr marL="0" indent="0">
              <a:buNone/>
            </a:pPr>
            <a:endParaRPr lang="en-GB" sz="1600"/>
          </a:p>
        </p:txBody>
      </p: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458" t="37467" r="450" b="11644"/>
          <a:stretch/>
        </p:blipFill>
        <p:spPr>
          <a:xfrm>
            <a:off x="3572933" y="759069"/>
            <a:ext cx="8111067" cy="2766646"/>
          </a:xfrm>
          <a:prstGeom prst="rect">
            <a:avLst/>
          </a:prstGeom>
        </p:spPr>
      </p:pic>
      <p:sp>
        <p:nvSpPr>
          <p:cNvPr id="6" name="Slide Number Placeholder 5">
            <a:extLst>
              <a:ext uri="{FF2B5EF4-FFF2-40B4-BE49-F238E27FC236}">
                <a16:creationId xmlns:a16="http://schemas.microsoft.com/office/drawing/2014/main" id="{7F2FAD6F-AC57-CBE5-769D-500F182F9325}"/>
              </a:ext>
            </a:extLst>
          </p:cNvPr>
          <p:cNvSpPr>
            <a:spLocks noGrp="1"/>
          </p:cNvSpPr>
          <p:nvPr>
            <p:ph type="sldNum" sz="quarter" idx="12"/>
          </p:nvPr>
        </p:nvSpPr>
        <p:spPr/>
        <p:txBody>
          <a:bodyPr/>
          <a:lstStyle/>
          <a:p>
            <a:fld id="{4FAB73BC-B049-4115-A692-8D63A059BFB8}" type="slidenum">
              <a:rPr lang="en-US" smtClean="0"/>
              <a:pPr/>
              <a:t>8</a:t>
            </a:fld>
            <a:endParaRPr lang="en-US"/>
          </a:p>
        </p:txBody>
      </p:sp>
    </p:spTree>
    <p:extLst>
      <p:ext uri="{BB962C8B-B14F-4D97-AF65-F5344CB8AC3E}">
        <p14:creationId xmlns:p14="http://schemas.microsoft.com/office/powerpoint/2010/main" val="2466826159"/>
      </p:ext>
    </p:extLst>
  </p:cSld>
  <p:clrMapOvr>
    <a:masterClrMapping/>
  </p:clrMapOvr>
</p:sld>
</file>

<file path=ppt/theme/theme1.xml><?xml version="1.0" encoding="utf-8"?>
<a:theme xmlns:a="http://schemas.openxmlformats.org/drawingml/2006/main" name="Cobalt plus accents">
  <a:themeElements>
    <a:clrScheme name="Cobalt plus accents">
      <a:dk1>
        <a:srgbClr val="000000"/>
      </a:dk1>
      <a:lt1>
        <a:srgbClr val="FFFFFF"/>
      </a:lt1>
      <a:dk2>
        <a:srgbClr val="0075B0"/>
      </a:dk2>
      <a:lt2>
        <a:srgbClr val="BFBFBF"/>
      </a:lt2>
      <a:accent1>
        <a:srgbClr val="0075B0"/>
      </a:accent1>
      <a:accent2>
        <a:srgbClr val="4D9EC8"/>
      </a:accent2>
      <a:accent3>
        <a:srgbClr val="52473B"/>
      </a:accent3>
      <a:accent4>
        <a:srgbClr val="A9A39D"/>
      </a:accent4>
      <a:accent5>
        <a:srgbClr val="4F5961"/>
      </a:accent5>
      <a:accent6>
        <a:srgbClr val="959BA0"/>
      </a:accent6>
      <a:hlink>
        <a:srgbClr val="0645AD"/>
      </a:hlink>
      <a:folHlink>
        <a:srgbClr val="0B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L4 Physics Literature Project, PHYS 5047P.potx" id="{018C7200-CBDF-4EAA-ADFF-EC02D4FF3188}" vid="{3D62392F-869C-4F28-BDED-20FFE0A476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7E0A9FB7959D49B566CED35A30CF35" ma:contentTypeVersion="10" ma:contentTypeDescription="Create a new document." ma:contentTypeScope="" ma:versionID="2d2f9f5944fed6ece2c64500d03fea31">
  <xsd:schema xmlns:xsd="http://www.w3.org/2001/XMLSchema" xmlns:xs="http://www.w3.org/2001/XMLSchema" xmlns:p="http://schemas.microsoft.com/office/2006/metadata/properties" xmlns:ns3="9fae9f1e-4d46-4c84-9cdc-f327f3d2af9c" xmlns:ns4="bff4467f-d1e6-4110-9a88-0167061beb97" targetNamespace="http://schemas.microsoft.com/office/2006/metadata/properties" ma:root="true" ma:fieldsID="1332c529488044814a4a7ff2edb13c9a" ns3:_="" ns4:_="">
    <xsd:import namespace="9fae9f1e-4d46-4c84-9cdc-f327f3d2af9c"/>
    <xsd:import namespace="bff4467f-d1e6-4110-9a88-0167061beb9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ae9f1e-4d46-4c84-9cdc-f327f3d2af9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f4467f-d1e6-4110-9a88-0167061beb9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098D18-449E-47C0-BA53-91BACB47CD65}">
  <ds:schemaRefs>
    <ds:schemaRef ds:uri="9fae9f1e-4d46-4c84-9cdc-f327f3d2af9c"/>
    <ds:schemaRef ds:uri="bff4467f-d1e6-4110-9a88-0167061be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E0872F7-1540-412C-B600-D2FCC33CA679}">
  <ds:schemaRefs>
    <ds:schemaRef ds:uri="http://schemas.microsoft.com/sharepoint/v3/contenttype/forms"/>
  </ds:schemaRefs>
</ds:datastoreItem>
</file>

<file path=customXml/itemProps3.xml><?xml version="1.0" encoding="utf-8"?>
<ds:datastoreItem xmlns:ds="http://schemas.openxmlformats.org/officeDocument/2006/customXml" ds:itemID="{3503ACC0-123A-4ACF-BA5F-9D7E3ADF4C40}">
  <ds:schemaRefs>
    <ds:schemaRef ds:uri="http://purl.org/dc/terms/"/>
    <ds:schemaRef ds:uri="http://schemas.openxmlformats.org/package/2006/metadata/core-properties"/>
    <ds:schemaRef ds:uri="http://schemas.microsoft.com/office/2006/documentManagement/types"/>
    <ds:schemaRef ds:uri="bff4467f-d1e6-4110-9a88-0167061beb97"/>
    <ds:schemaRef ds:uri="http://purl.org/dc/dcmitype/"/>
    <ds:schemaRef ds:uri="9fae9f1e-4d46-4c84-9cdc-f327f3d2af9c"/>
    <ds:schemaRef ds:uri="http://schemas.microsoft.com/office/2006/metadata/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L4 Physics Literature Project, PHYS 5047P</Template>
  <TotalTime>11</TotalTime>
  <Words>294</Words>
  <Application>Microsoft Office PowerPoint</Application>
  <PresentationFormat>Widescreen</PresentationFormat>
  <Paragraphs>49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Wingdings 2</vt:lpstr>
      <vt:lpstr>Cobalt plus accents</vt:lpstr>
      <vt:lpstr>PSI Workshop: Feedback</vt:lpstr>
      <vt:lpstr>Running order:</vt:lpstr>
      <vt:lpstr>Warm Up (5 minutes)</vt:lpstr>
      <vt:lpstr>Opinions on Feedback (15 minutes)</vt:lpstr>
      <vt:lpstr>Root Causes (15 minutes)</vt:lpstr>
      <vt:lpstr>Reacting to Feedback (10 minutes)</vt:lpstr>
      <vt:lpstr>Warm Down (5 minutes)</vt:lpstr>
      <vt:lpstr>Contact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Lit Review</dc:title>
  <dc:creator>Elissa McKay</dc:creator>
  <cp:lastModifiedBy>James Rowe</cp:lastModifiedBy>
  <cp:revision>31</cp:revision>
  <dcterms:created xsi:type="dcterms:W3CDTF">2022-09-22T13:37:56Z</dcterms:created>
  <dcterms:modified xsi:type="dcterms:W3CDTF">2024-09-17T08:00:48Z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0x010100F37E0A9FB7959D49B566CED35A30CF35</vt:lpwstr>
  </property>
</Properties>
</file>